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4" r:id="rId3"/>
    <p:sldId id="270" r:id="rId4"/>
    <p:sldId id="287" r:id="rId5"/>
    <p:sldId id="288" r:id="rId6"/>
    <p:sldId id="289" r:id="rId7"/>
    <p:sldId id="268" r:id="rId8"/>
    <p:sldId id="271" r:id="rId9"/>
    <p:sldId id="269" r:id="rId10"/>
    <p:sldId id="285" r:id="rId11"/>
    <p:sldId id="291" r:id="rId12"/>
    <p:sldId id="292" r:id="rId13"/>
    <p:sldId id="286" r:id="rId14"/>
    <p:sldId id="290" r:id="rId15"/>
    <p:sldId id="256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2" r:id="rId26"/>
    <p:sldId id="281" r:id="rId27"/>
    <p:sldId id="267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EEF15"/>
    <a:srgbClr val="8DE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87113" autoAdjust="0"/>
  </p:normalViewPr>
  <p:slideViewPr>
    <p:cSldViewPr>
      <p:cViewPr>
        <p:scale>
          <a:sx n="68" d="100"/>
          <a:sy n="68" d="100"/>
        </p:scale>
        <p:origin x="3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AE77C-CEBE-4205-BD20-ACD0FADC3FB5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E998-75A9-4AC3-8841-2DCB16BA5E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8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Communicative</a:t>
            </a:r>
            <a:r>
              <a:rPr lang="en-US" baseline="0" dirty="0" smtClean="0"/>
              <a:t> translation + deletion e.g. your command (command)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50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1.Communicative Addition</a:t>
            </a:r>
            <a:r>
              <a:rPr lang="en-US" baseline="0" dirty="0" smtClean="0"/>
              <a:t> e.g. </a:t>
            </a:r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แสนเนิ่นนาน</a:t>
            </a:r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(ความสละสลวย)</a:t>
            </a:r>
            <a:endParaRPr lang="th-TH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+mn-lt"/>
                <a:cs typeface="+mn-cs"/>
              </a:rPr>
              <a:t>2.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Tone:</a:t>
            </a:r>
            <a:r>
              <a:rPr lang="en-US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+mn-lt"/>
                <a:cs typeface="+mn-cs"/>
              </a:rPr>
              <a:t>โหยหา</a:t>
            </a:r>
            <a:r>
              <a:rPr lang="th-TH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baseline="0" dirty="0" smtClean="0">
                <a:solidFill>
                  <a:schemeClr val="tx1"/>
                </a:solidFill>
                <a:latin typeface="+mn-lt"/>
                <a:cs typeface="+mn-cs"/>
              </a:rPr>
              <a:t>=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yearnful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th-TH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ยอดรัก</a:t>
            </a:r>
            <a:r>
              <a:rPr lang="th-TH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ยอดดวงใจ 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th-TH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สื่อถึงความรักที่ตนโหยหาได้อย่างหวานซึ้ง</a:t>
            </a:r>
            <a:endParaRPr lang="th-TH" dirty="0" smtClean="0">
              <a:solidFill>
                <a:srgbClr val="7030A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05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1.Communicative</a:t>
            </a:r>
            <a:r>
              <a:rPr lang="en-US" baseline="0" dirty="0" smtClean="0"/>
              <a:t>  translation e.g. haunt = be persistently in one’s mind = </a:t>
            </a:r>
            <a:r>
              <a:rPr lang="th-TH" baseline="0" dirty="0" smtClean="0"/>
              <a:t>ติดหูติดตา</a:t>
            </a:r>
            <a:endParaRPr lang="en-US" baseline="0" dirty="0" smtClean="0"/>
          </a:p>
          <a:p>
            <a:r>
              <a:rPr lang="en-US" baseline="0" dirty="0" smtClean="0"/>
              <a:t>2.Deletion e.g. I guess…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2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1.Communicative</a:t>
            </a:r>
            <a:r>
              <a:rPr lang="en-US" baseline="0" dirty="0" smtClean="0"/>
              <a:t> translation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2.Sentence</a:t>
            </a:r>
            <a:r>
              <a:rPr lang="en-US" baseline="0" dirty="0" smtClean="0"/>
              <a:t> reformation e.g. asked the vixen (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elative clause</a:t>
            </a:r>
            <a:r>
              <a:rPr lang="en-US" baseline="0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28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1.Communicative</a:t>
            </a:r>
            <a:r>
              <a:rPr lang="en-US" baseline="0" dirty="0" smtClean="0"/>
              <a:t> translation e.g. he could get a little company</a:t>
            </a:r>
          </a:p>
          <a:p>
            <a:r>
              <a:rPr lang="en-US" baseline="0" dirty="0" smtClean="0"/>
              <a:t>2.Addition e.g. Wolf, Wolf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45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1.Communicative</a:t>
            </a:r>
            <a:r>
              <a:rPr lang="en-US" baseline="0" dirty="0" smtClean="0"/>
              <a:t> translation</a:t>
            </a:r>
          </a:p>
          <a:p>
            <a:r>
              <a:rPr lang="en-US" dirty="0" smtClean="0"/>
              <a:t>2.Idiom = </a:t>
            </a:r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who placed his huge paw upon him/do you a turn </a:t>
            </a:r>
            <a:endParaRPr lang="en-US" dirty="0" smtClean="0"/>
          </a:p>
          <a:p>
            <a:r>
              <a:rPr lang="en-US" dirty="0" smtClean="0"/>
              <a:t>3.Addition e.g. </a:t>
            </a:r>
            <a:r>
              <a:rPr lang="th-TH" dirty="0" smtClean="0"/>
              <a:t>ด้วยความหวาดกลัว</a:t>
            </a:r>
            <a:endParaRPr lang="en-US" dirty="0" smtClean="0"/>
          </a:p>
          <a:p>
            <a:r>
              <a:rPr lang="en-US" dirty="0" smtClean="0"/>
              <a:t>4.Tone:</a:t>
            </a:r>
            <a:r>
              <a:rPr lang="en-US" baseline="0" dirty="0" smtClean="0"/>
              <a:t> </a:t>
            </a:r>
            <a:r>
              <a:rPr lang="th-TH" baseline="0" dirty="0" smtClean="0"/>
              <a:t>หวาดกลัว </a:t>
            </a:r>
            <a:r>
              <a:rPr lang="en-US" baseline="0" dirty="0" smtClean="0"/>
              <a:t>e.g. Pardon, O King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967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1.Communcative</a:t>
            </a:r>
            <a:r>
              <a:rPr lang="en-US" baseline="0" dirty="0" smtClean="0"/>
              <a:t> translation e.g.</a:t>
            </a:r>
          </a:p>
          <a:p>
            <a:r>
              <a:rPr lang="en-US" baseline="0" dirty="0" smtClean="0"/>
              <a:t>2.Addition e.g. </a:t>
            </a:r>
            <a:r>
              <a:rPr lang="th-TH" sz="1800" i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ทำสมาธิ(</a:t>
            </a:r>
            <a:r>
              <a:rPr lang="en-US" sz="1800" i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Meditation) /  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ดวงตะวันภายนอกในยามเช้า</a:t>
            </a:r>
            <a:endParaRPr lang="en-US" baseline="0" dirty="0" smtClean="0"/>
          </a:p>
          <a:p>
            <a:r>
              <a:rPr lang="en-US" baseline="0" dirty="0" smtClean="0"/>
              <a:t>3..Sentence reformation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9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1.</a:t>
            </a:r>
            <a:r>
              <a:rPr lang="th-TH" baseline="0" dirty="0" smtClean="0"/>
              <a:t> </a:t>
            </a:r>
            <a:r>
              <a:rPr lang="en-US" baseline="0" dirty="0" smtClean="0"/>
              <a:t>Literal translation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E998-75A9-4AC3-8841-2DCB16BA5E05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93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6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1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0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592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81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2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92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4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920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037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7D630-C3A4-4474-9ECA-72E7257CC954}" type="datetimeFigureOut">
              <a:rPr lang="th-TH" smtClean="0"/>
              <a:t>26/11/58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5942-308C-4333-8129-00A6F85259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2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052736"/>
            <a:ext cx="40975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Brush Script MT" panose="03060802040406070304" pitchFamily="66" charset="0"/>
              </a:rPr>
              <a:t>T</a:t>
            </a:r>
            <a:r>
              <a:rPr lang="en-US" sz="9600" dirty="0" smtClean="0">
                <a:latin typeface="Brush Script MT" panose="03060802040406070304" pitchFamily="66" charset="0"/>
              </a:rPr>
              <a:t> </a:t>
            </a:r>
            <a:r>
              <a:rPr lang="en-US" sz="96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O</a:t>
            </a:r>
            <a:r>
              <a:rPr lang="en-US" sz="9600" dirty="0" smtClean="0">
                <a:latin typeface="Brush Script MT" panose="03060802040406070304" pitchFamily="66" charset="0"/>
              </a:rPr>
              <a:t> </a:t>
            </a:r>
            <a:r>
              <a:rPr lang="en-US" sz="96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N</a:t>
            </a:r>
            <a:r>
              <a:rPr lang="en-US" sz="9600" dirty="0" smtClean="0">
                <a:latin typeface="Brush Script MT" panose="03060802040406070304" pitchFamily="66" charset="0"/>
              </a:rPr>
              <a:t> </a:t>
            </a:r>
            <a:r>
              <a:rPr lang="en-US" sz="96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E</a:t>
            </a:r>
            <a:endParaRPr lang="th-TH" sz="96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03087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378568" y="806435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Once when a Lion was asleep,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 little mouse began running up and down upon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him; this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soon wakened the l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ion, </a:t>
            </a:r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who </a:t>
            </a:r>
            <a:r>
              <a:rPr lang="en-US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placed his huge paw upon </a:t>
            </a:r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him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and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opened his big jaw to swallow him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“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Pardon</a:t>
            </a:r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O 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King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cried </a:t>
            </a:r>
            <a:r>
              <a:rPr lang="en-US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little </a:t>
            </a:r>
            <a:r>
              <a:rPr lang="en-US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Mouse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; forgive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me this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time, I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shall never forget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it. Who knows what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may be able to </a:t>
            </a:r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do you a turn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some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of these days?”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908720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มีอยู่คราวหนึ่ง มีสิงโตตัวหนึ่งนอนหลับอยู่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ได้มีหนูเล็กๆ ตัว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หนึ่งวิ่ง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ขึ้นวิ่งลงบนสิงโตตัว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นั้นด้วย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เหตุนี้เอง ในไม่ช้าไม่นานสิงโตก็ตื่นขึ้น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</a:t>
            </a:r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ได้ใช้อุ้งเท้าขนาดใหญ่ตะปบมัน</a:t>
            </a:r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เอาไว้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พร้อม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กับอ้าปากกว้างเตรียมที่จะกินหนูตัวนั้นลงไป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ในท้ิอง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ของ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มัน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อภัย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ให้ข้าพเจ้าด้วยเถิดท่านเจ้า</a:t>
            </a:r>
            <a:r>
              <a:rPr lang="th-TH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ป่า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r>
              <a:rPr lang="th-TH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หนู</a:t>
            </a:r>
            <a:r>
              <a:rPr lang="th-TH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ตัวเล็กกล่าวออกมา</a:t>
            </a:r>
            <a:r>
              <a:rPr lang="th-TH" i="1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ด้วยความ</a:t>
            </a:r>
            <a:r>
              <a:rPr lang="th-TH" i="1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หวาดกลัว </a:t>
            </a:r>
            <a:r>
              <a:rPr lang="en-US" i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ยก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โทษให้ข้าพเจ้าสัก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ครั้งแล้ว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ข้าพเจ้าจะไม่ลืมบุญคุณของท่าน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เลย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ใคร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จะรู้ว่าสักวันหนึ่งข้าพเจ้าอาจ</a:t>
            </a:r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ตอบแทนท่าน</a:t>
            </a:r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ได้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2020" y="608266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http://www.nithan.in.th/category/%</a:t>
            </a:r>
            <a:r>
              <a:rPr lang="en-US" sz="1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E0%B8%99%E0%B8%B4%E0%B8%97%E0%B8%B2%E0%B8%99%E0%B8%A0%E0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08" y="172612"/>
            <a:ext cx="377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Lion and The Mouse</a:t>
            </a: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55" y="-349401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37" y="2135722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" y="1098823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843525" y="519802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2537" y="221660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ราชสีห์กับหนู</a:t>
            </a:r>
            <a:endParaRPr lang="en-US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4643416" y="520764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หวาดกลัว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8772" y="332656"/>
            <a:ext cx="5559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SHORT </a:t>
            </a:r>
          </a:p>
          <a:p>
            <a:pPr algn="ctr"/>
            <a:r>
              <a:rPr lang="en-US" sz="96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PASSAGE</a:t>
            </a:r>
            <a:endParaRPr lang="th-TH" sz="9600" dirty="0">
              <a:solidFill>
                <a:srgbClr val="7030A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4879" y="97986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ไม่มีใครชอบความมืดมิดเลย ชอบแต่ความ</a:t>
            </a:r>
            <a:r>
              <a:rPr lang="th-TH" sz="2400" dirty="0" smtClean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สว่าง </a:t>
            </a:r>
            <a:r>
              <a:rPr lang="th-TH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หาก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อยู่ในความมืดมิดแล้วรู้ว่า </a:t>
            </a:r>
            <a:endParaRPr lang="en-US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วันพรุ่งนี้จะได้พบดวงตะวัน </a:t>
            </a:r>
            <a:r>
              <a:rPr lang="th-TH" sz="2400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เราก็มีกำลังใจ </a:t>
            </a:r>
            <a:endParaRPr lang="en-US" sz="2400" dirty="0">
              <a:solidFill>
                <a:srgbClr val="7030A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เพราะดวงตะวันให้ความสว่าง ความสว่างทำให้ </a:t>
            </a:r>
            <a:r>
              <a:rPr lang="th-TH" sz="2400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</a:t>
            </a:r>
            <a:r>
              <a:rPr lang="th-TH" sz="2400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หายสะดุ้งหวาดกลัว </a:t>
            </a:r>
            <a:r>
              <a:rPr lang="th-TH" sz="2400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เห็น</a:t>
            </a:r>
            <a:r>
              <a:rPr lang="th-TH" sz="24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อะไรได้แจ่มแจ้ง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แต่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เราก็สามารถทำให้ดวงตะวันขึ้นตอนกลางคืนได้เหมือนกัน </a:t>
            </a:r>
            <a:r>
              <a:rPr lang="th-TH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วิธีการ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นั้นมีอยู่ คือ</a:t>
            </a:r>
            <a:r>
              <a:rPr lang="th-TH" sz="2400" i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ทำสมาธิ(</a:t>
            </a:r>
            <a:r>
              <a:rPr lang="en-US" sz="2400" i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Meditation)</a:t>
            </a:r>
            <a:r>
              <a:rPr lang="th-T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หยุดใจนิ่งไว้ในกลางกาย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ถ้า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ดวงตะวันภายในขึ้นตอนกลางคืนเมื่อไร </a:t>
            </a:r>
            <a:r>
              <a:rPr lang="th-TH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จะมีความสุขที่เปี่ยมล้น </a:t>
            </a:r>
            <a:endParaRPr lang="en-US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ยิ่งกว่าตอนได้เห็น 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ดวงตะวันภายนอกในยามเช้า</a:t>
            </a:r>
            <a:r>
              <a:rPr lang="th-TH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เสียอีก</a:t>
            </a:r>
            <a:endParaRPr lang="en-US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09521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It can be said that no one prefers a life in darkness to a life with a bright future. 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Sometimes it is unavoidable that darkness comes into our lives, however, we know that when tomorrow comes, 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all darkness will 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disappear. With the presence of 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daylight, </a:t>
            </a:r>
            <a:r>
              <a:rPr lang="en-US" sz="2400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we </a:t>
            </a:r>
            <a:r>
              <a:rPr lang="en-US" sz="2400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will </a:t>
            </a:r>
            <a:r>
              <a:rPr lang="en-US" sz="2400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gain </a:t>
            </a:r>
            <a:r>
              <a:rPr lang="en-US" sz="2400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hope and courage. </a:t>
            </a:r>
            <a:r>
              <a:rPr lang="en-US" sz="24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light of the day will make things appear more vividly to us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</a:t>
            </a:r>
            <a:r>
              <a:rPr lang="en-US" sz="2400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 we are not frightened by what we cannot </a:t>
            </a:r>
            <a:r>
              <a:rPr lang="en-US" sz="2400" dirty="0" smtClean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see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We 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can make the sun rise at night as 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well.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Just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focus the mind at the center of our body</a:t>
            </a:r>
          </a:p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until the light glows 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within. When 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this inner sun rises at the center of our body, we will feel even happier than when we see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sun of the day</a:t>
            </a:r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154" y="32900"/>
            <a:ext cx="641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Brightness of the Sun </a:t>
            </a:r>
            <a:endParaRPr lang="th-TH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-489113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8" y="4373483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5" name="Rectangle 4"/>
          <p:cNvSpPr/>
          <p:nvPr/>
        </p:nvSpPr>
        <p:spPr>
          <a:xfrm>
            <a:off x="4934879" y="1406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ความสว่างของตะวัน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</a:p>
          <a:p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308352" y="6095367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932001" y="541210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ให้กำลังใจ</a:t>
            </a:r>
            <a:endParaRPr lang="th-TH" sz="2000" dirty="0">
              <a:solidFill>
                <a:srgbClr val="FF0066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4179229" y="6147584"/>
            <a:ext cx="4754426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Source: </a:t>
            </a:r>
            <a:r>
              <a:rPr lang="th-TH" sz="29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หนังสือ “</a:t>
            </a:r>
            <a:r>
              <a:rPr lang="en-US" sz="29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At last You win</a:t>
            </a:r>
            <a:r>
              <a:rPr lang="th-TH" sz="29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" </a:t>
            </a:r>
            <a:r>
              <a:rPr lang="th-TH" sz="29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ของตะวันธรรม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34660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836712"/>
            <a:ext cx="4238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POEMS</a:t>
            </a:r>
            <a:endParaRPr lang="th-TH" sz="96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-2878" y="594928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060" y="922405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know it hasn't been long since I last saw you my </a:t>
            </a:r>
            <a:r>
              <a:rPr lang="en-US" sz="20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dear, </a:t>
            </a:r>
            <a:r>
              <a:rPr lang="en-US" sz="2000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but </a:t>
            </a:r>
            <a:r>
              <a:rPr lang="en-US" sz="20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to me it feels as long as five hundred year.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miss you to the point I am loosing all sanity,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There has to be an end to all this calamity.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  <a:p>
            <a:r>
              <a:rPr lang="en-US" sz="2000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think of you every second and every breath,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For you I would stare even into </a:t>
            </a:r>
            <a:r>
              <a:rPr lang="en-US" sz="20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face of </a:t>
            </a:r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death.</a:t>
            </a:r>
          </a:p>
          <a:p>
            <a:r>
              <a:rPr lang="en-US" sz="2000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To kiss your lips is to taste the sweetness of love,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it brings forth feelings from the heavens above.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  <a:p>
            <a:r>
              <a:rPr lang="en-US" sz="2000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To look into your eyes is to gaze into the sky,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 beautiful with the stars and the heavens inside.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To see your smile is to see the divine,</a:t>
            </a: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This poem is for you, sweet love of mine.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0087" y="980728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ที่รัก ผมรู้ว่าเราเจอกันครั้งสุดท้ายเมื่อไม่นานมานี้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แต่สำหรับผมแล้วรู้สึกว่ามันเนิ่นนานราวกับ 500 ปี</a:t>
            </a:r>
            <a:endParaRPr lang="en-US" sz="200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ผมคิดถึงคุณจนถึงจุดที่ผมเริ่มกระวนกระวาย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เหตุการณ์ที่เลวร้ายนี้ต้องสิ้นสุดลงให้ได้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  <a:p>
            <a:r>
              <a:rPr lang="th-TH" sz="2000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ผมคิดถึงคุณทุกวินาทีและทุกลมหายใจ</a:t>
            </a:r>
            <a:endParaRPr lang="en-US" sz="2000" dirty="0">
              <a:solidFill>
                <a:srgbClr val="7030A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เพื่อคุณ ผมจะจ้องมองแม้แต่ใบหน้าที่ไร้วิญญาณ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การได้จุมพิตคุณนั้นคือความหอมหวานจากรัก</a:t>
            </a:r>
            <a:endParaRPr lang="en-US" sz="2000" dirty="0">
              <a:solidFill>
                <a:srgbClr val="92D05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จูบนั้นส่งความรู้สึกจากสรวงสวรรค์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  <a:p>
            <a:r>
              <a:rPr lang="th-TH" sz="2000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จ้องมองตาคู่นั้นของคุณคือการจ้องมองไปยังท้องฟ้า</a:t>
            </a:r>
            <a:endParaRPr lang="en-US" sz="2000" dirty="0">
              <a:solidFill>
                <a:srgbClr val="00B0F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ช่างเลิศเลอด้วยหมู่ดาราและสวรรค์อยู่ภายใน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เห็นรอยยิ้มของคุณคือการเห็นพระผู้เป็นเจ้า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กลอนนี้แด่เธอ ยอดรักของผม</a:t>
            </a:r>
            <a:endParaRPr lang="en-US" sz="2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011" y="6027003"/>
            <a:ext cx="440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www.educatepark.com/poem/sweet-love-of-mine-jason-roop.php?p_id=128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252817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Sweet Love Of </a:t>
            </a:r>
            <a:r>
              <a:rPr lang="en-US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Mine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- Jason </a:t>
            </a:r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Roop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7" y="4942171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71" y="2921953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05" y="2295693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6650706" y="5868707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932001" y="541210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หวนคำนึง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" y="4150633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378060" y="922405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นาคี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มีพิษเพี้ยง  สุริโย  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sz="32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เลื้อย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บ่ทำเดโช  แช่มช้า  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sz="32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พิษ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น้อยหยิ่งโยโส แมลงป่อง 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sz="32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ชู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แต่หางเองอ้า  อวด</a:t>
            </a:r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อ้างฤทธี</a:t>
            </a:r>
          </a:p>
          <a:p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90872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Naga surpasses in venom. </a:t>
            </a:r>
          </a:p>
          <a:p>
            <a:endParaRPr lang="en-US" sz="36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Passing</a:t>
            </a:r>
            <a:r>
              <a:rPr lang="en-US" sz="3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he seldom ever strikes </a:t>
            </a:r>
          </a:p>
          <a:p>
            <a:endParaRPr lang="en-US" sz="3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Scuttling </a:t>
            </a:r>
            <a:r>
              <a:rPr lang="en-US" sz="3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much in pomp, scorpion. </a:t>
            </a:r>
          </a:p>
          <a:p>
            <a:endParaRPr lang="en-US" sz="3600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Tail </a:t>
            </a:r>
            <a:r>
              <a:rPr lang="en-US" sz="3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higher in his pride, than poison has he.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170" y="68841"/>
            <a:ext cx="6410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มรว เสนีย์ </a:t>
            </a:r>
            <a:r>
              <a:rPr lang="th-TH" sz="4400" b="1" dirty="0" smtClean="0">
                <a:solidFill>
                  <a:schemeClr val="bg1"/>
                </a:solidFill>
              </a:rPr>
              <a:t>ปราโมช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619023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http://pantip.com/topic/33436932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7" y="-131079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63" y="4097678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</p:spTree>
    <p:extLst>
      <p:ext uri="{BB962C8B-B14F-4D97-AF65-F5344CB8AC3E}">
        <p14:creationId xmlns:p14="http://schemas.microsoft.com/office/powerpoint/2010/main" val="1042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003" y="836712"/>
            <a:ext cx="45961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SLOGAN</a:t>
            </a:r>
            <a:endParaRPr lang="th-TH" sz="9600" dirty="0">
              <a:solidFill>
                <a:schemeClr val="accent6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878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878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2878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" y="4712099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294723" y="3149083"/>
            <a:ext cx="3785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เราขอยืนยันสิ่งที่เราเคยบอกไป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ลองมัน สัมผัสมัน รักมัน)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ก้าวย่างแห่งความรู้สึกสบาย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0057" y="3140451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เรา</a:t>
            </a:r>
            <a:r>
              <a:rPr lang="th-TH" sz="3200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กล้า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ที่จะบอกคุณ</a:t>
            </a:r>
            <a:r>
              <a:rPr lang="th-TH" sz="3200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เหมือนที่เราเคยบอกไป....</a:t>
            </a:r>
            <a:endParaRPr lang="en-US" sz="3200" dirty="0">
              <a:solidFill>
                <a:srgbClr val="4EEF15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ลองมัน สัมผัสมัน </a:t>
            </a:r>
            <a:r>
              <a:rPr lang="th-TH" sz="32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แล้วคุณ</a:t>
            </a:r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จะรักมัน)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2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ความรู้สึกสบาย ก้าวย่างไป</a:t>
            </a:r>
            <a:r>
              <a:rPr lang="th-TH" sz="3200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พร้อมกับคุณในทุกๆ</a:t>
            </a:r>
            <a:r>
              <a:rPr lang="th-TH" sz="3200" dirty="0" smtClean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ก้าว</a:t>
            </a:r>
            <a:r>
              <a:rPr lang="th-TH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กับรองเท้าคอมฟอร์ท</a:t>
            </a:r>
            <a:endParaRPr lang="en-US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0057" y="6257801"/>
            <a:ext cx="5007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http://www.dvdgameonline.com/forums/index.php?showtopic=258819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632" y="116632"/>
            <a:ext cx="533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Comforter, shoes’ advertisement  </a:t>
            </a:r>
            <a:endParaRPr lang="th-TH" sz="32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163" y="955691"/>
            <a:ext cx="4778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We stay strongly to our phase</a:t>
            </a:r>
            <a:endParaRPr lang="en-US" sz="4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(Try them, feel them, love them)</a:t>
            </a:r>
            <a:endParaRPr lang="en-US" sz="4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 step with comfort</a:t>
            </a:r>
            <a:endParaRPr lang="en-US" sz="4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sz="40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18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836712"/>
            <a:ext cx="45336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66"/>
                </a:solidFill>
                <a:latin typeface="Brush Script MT" panose="03060802040406070304" pitchFamily="66" charset="0"/>
              </a:rPr>
              <a:t>MOVIES</a:t>
            </a:r>
            <a:endParaRPr lang="th-TH" sz="9600" dirty="0">
              <a:solidFill>
                <a:srgbClr val="FF0066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465259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You’re </a:t>
            </a:r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gonna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leave me all alone here with less angry Rosie </a:t>
            </a:r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O’dennell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? 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7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24673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8DEE0C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aettenschweiler" pitchFamily="34" charset="0"/>
              </a:rPr>
              <a:t>TONE</a:t>
            </a:r>
            <a:endParaRPr lang="th-TH" sz="12000" dirty="0">
              <a:solidFill>
                <a:srgbClr val="8DEE0C"/>
              </a:solidFill>
              <a:effectLst>
                <a:reflection blurRad="6350" stA="60000" endA="900" endPos="60000" dist="29997" dir="5400000" sy="-100000" algn="bl" rotWithShape="0"/>
              </a:effectLst>
              <a:latin typeface="Haettenschweiler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270892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น้ำเสียง ลักษณะและทัศนคติโดยภาพรวมที่สะท้อนความรู้สึกนึกคิดและอารมณ์ของผู้เขียนหรือผู้พูดที่มีต่อสิ่งที่ตนกล่าว นอกจากนี้ยังหมายรวมถึงบรรยากาศหรือ ความรู้สึกอย่างกว้างๆ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7636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29" y="4140081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93046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</p:spTree>
    <p:extLst>
      <p:ext uri="{BB962C8B-B14F-4D97-AF65-F5344CB8AC3E}">
        <p14:creationId xmlns:p14="http://schemas.microsoft.com/office/powerpoint/2010/main" val="5496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4698231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Daddy needs to express some rage.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0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4694335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sounds like you have a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d*</a:t>
            </a:r>
            <a:r>
              <a:rPr lang="en-US" dirty="0" err="1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ck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in your mouth.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0429" y="904743"/>
            <a:ext cx="6774508" cy="37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7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1840" y="4737851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I'm touching myself tonight. 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0429" y="904743"/>
            <a:ext cx="6774508" cy="37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745" y="950457"/>
            <a:ext cx="6770191" cy="3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472860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But something is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coming.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904992"/>
            <a:ext cx="6771630" cy="374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46903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For Orcs, there is no other life but war. 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0429" y="904743"/>
            <a:ext cx="6774508" cy="37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745" y="950457"/>
            <a:ext cx="6770191" cy="3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0612" y="902966"/>
            <a:ext cx="6744323" cy="370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4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47274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beasts... 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674" y="640060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https://www.youtube.com/user/thailandfox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0429" y="904743"/>
            <a:ext cx="6774508" cy="37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745" y="950457"/>
            <a:ext cx="6770191" cy="3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3548" y="906854"/>
            <a:ext cx="6741387" cy="37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9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5487"/>
            <a:ext cx="3997496" cy="2676333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POOL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6185" y="906856"/>
            <a:ext cx="6768752" cy="37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8674" y="641098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http://www.educatepark.com/movie/tangled/</a:t>
            </a:r>
            <a:endParaRPr lang="th-TH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307" y="891568"/>
            <a:ext cx="6771630" cy="37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0429" y="904743"/>
            <a:ext cx="6774508" cy="37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4745" y="950457"/>
            <a:ext cx="6770191" cy="37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1184744" y="925873"/>
            <a:ext cx="6770192" cy="37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204864"/>
            <a:ext cx="3264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8DEE0C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aettenschweiler" pitchFamily="34" charset="0"/>
              </a:rPr>
              <a:t>THANK</a:t>
            </a:r>
            <a:endParaRPr lang="th-TH" sz="12000" dirty="0">
              <a:solidFill>
                <a:srgbClr val="8DEE0C"/>
              </a:solidFill>
              <a:effectLst>
                <a:reflection blurRad="6350" stA="60000" endA="900" endPos="60000" dist="29997" dir="5400000" sy="-100000" algn="bl" rotWithShape="0"/>
              </a:effectLst>
              <a:latin typeface="Haettenschweiler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4644009" y="3174360"/>
            <a:ext cx="17395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Haettenschweiler" pitchFamily="34" charset="0"/>
              </a:rPr>
              <a:t>YOU</a:t>
            </a:r>
            <a:endParaRPr lang="th-TH" sz="10000" dirty="0"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836712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SONGS</a:t>
            </a:r>
            <a:endParaRPr lang="th-TH" sz="96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499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652062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428154" y="1161543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Oh,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baby</a:t>
            </a: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dirty="0" smtClean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can't fight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this feeling anymore (anymore)</a:t>
            </a:r>
          </a:p>
          <a:p>
            <a:r>
              <a:rPr lang="en-US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Drives me crazy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when I try to</a:t>
            </a: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 call my name and take my hand</a:t>
            </a: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Can you make my wish, 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baby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</a:t>
            </a:r>
            <a:r>
              <a:rPr lang="en-US" strike="sngStrike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your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command (command)?</a:t>
            </a: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Yeah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3949" y="1396581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ที่รัก</a:t>
            </a:r>
            <a:endParaRPr lang="en-US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  <a:r>
              <a:rPr lang="th-TH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ต้าน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ความรู้สึกนี้</a:t>
            </a:r>
            <a:r>
              <a:rPr lang="th-TH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ไม่ไหว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อีกแล้ว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มัน</a:t>
            </a:r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ทำให้ฉันแทบบ้า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เวลาที่ฉัน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พยายาม</a:t>
            </a:r>
          </a:p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จะ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ฝืนมันเอาไว้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เรียกชื่อฉันสิ แล้วจับมือฉันไว้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ช่วยทำให้ความปราถนาของ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</a:p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จริงได้มั้ย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ที่รัก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4653" y="616352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Translator: Andromeda June </a:t>
            </a:r>
            <a:r>
              <a:rPr lang="en-US" sz="1600" dirty="0">
                <a:solidFill>
                  <a:schemeClr val="bg1"/>
                </a:solidFill>
              </a:rPr>
              <a:t>(a YouTube </a:t>
            </a:r>
            <a:r>
              <a:rPr lang="en-US" sz="1600" dirty="0" smtClean="0">
                <a:solidFill>
                  <a:schemeClr val="bg1"/>
                </a:solidFill>
              </a:rPr>
              <a:t>song translator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9652"/>
            <a:ext cx="498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Mandy Moore - I </a:t>
            </a:r>
            <a:r>
              <a:rPr lang="en-US" b="1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Wanna</a:t>
            </a:r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Be With You</a:t>
            </a:r>
            <a:endParaRPr lang="th-TH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949" y="2228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ฉันอยากจะอยู่เคียงข้างเธอ</a:t>
            </a:r>
            <a:endParaRPr lang="th-TH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01" y="2778419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6" y="230047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3525" y="5198020"/>
            <a:ext cx="3682752" cy="688942"/>
          </a:xfrm>
        </p:spPr>
        <p:txBody>
          <a:bodyPr>
            <a:noAutofit/>
          </a:bodyPr>
          <a:lstStyle/>
          <a:p>
            <a:r>
              <a:rPr lang="th-TH" sz="2000" dirty="0" smtClean="0">
                <a:solidFill>
                  <a:srgbClr val="FF0066"/>
                </a:solidFill>
              </a:rPr>
              <a:t>หมดหวังและอ้อนวอน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1963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428154" y="1161543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Whoooa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</a:t>
            </a:r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my love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, </a:t>
            </a:r>
          </a:p>
          <a:p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my </a:t>
            </a:r>
            <a:r>
              <a:rPr lang="en-US" dirty="0" err="1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darlin</a:t>
            </a:r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',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've hungered for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your touch,</a:t>
            </a:r>
          </a:p>
          <a:p>
            <a:r>
              <a:rPr lang="en-US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 long, lonely time.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time goes by so slowly,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time can do so much (so much).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Are you (are you) still mine?</a:t>
            </a: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I-I-I </a:t>
            </a:r>
            <a:r>
              <a:rPr lang="en-US" dirty="0">
                <a:solidFill>
                  <a:srgbClr val="8DEE0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need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your love. I need your love.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God </a:t>
            </a:r>
            <a:r>
              <a:rPr lang="en-US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speed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your love to me.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8702" y="1161543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โอ้ </a:t>
            </a:r>
            <a:r>
              <a:rPr lang="th-TH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ยอดรัก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ยอดดวงใจ</a:t>
            </a:r>
            <a:endParaRPr lang="en-US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  <a:r>
              <a:rPr lang="th-TH" dirty="0">
                <a:solidFill>
                  <a:schemeClr val="accent6">
                    <a:lumMod val="60000"/>
                    <a:lumOff val="4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เฝ้าโหยหาใน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สัมผัสของคุณ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มาตลอดเวลา อันโดด</a:t>
            </a:r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เดี่ยว</a:t>
            </a:r>
            <a:r>
              <a:rPr lang="th-TH" i="1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แสน</a:t>
            </a:r>
            <a:r>
              <a:rPr lang="th-TH" i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เนิ่น</a:t>
            </a:r>
            <a:r>
              <a:rPr lang="th-TH" i="1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นาน</a:t>
            </a:r>
            <a:endParaRPr lang="en-US" i="1" dirty="0" smtClean="0">
              <a:solidFill>
                <a:srgbClr val="7030A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เวลา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ค่อยๆผ่านไปอย่างเชื่องช้าเหลือเกิน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และเวลาก็สามารถทำอะไรได้มากมาย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และคุณยังเป็นของฉันอยู่หรือเปล่า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  <a:r>
              <a:rPr lang="th-TH" dirty="0">
                <a:solidFill>
                  <a:srgbClr val="8DEE0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ปราถนา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ความรักจากคุณ ฉันต้องการคุณ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ผู้เป็น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เจ้าได้</a:t>
            </a:r>
            <a:r>
              <a:rPr lang="th-TH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ทรงประทาน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คุณ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ให้แก่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367"/>
            <a:ext cx="4982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Righteous Brothers </a:t>
            </a:r>
            <a:r>
              <a:rPr lang="en-US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– </a:t>
            </a:r>
            <a:br>
              <a:rPr lang="en-US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Unchained </a:t>
            </a:r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melody</a:t>
            </a:r>
            <a:endParaRPr lang="th-TH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8702" y="2374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ท่วงทำนองอันไร้พันธนาการ</a:t>
            </a:r>
            <a:endParaRPr lang="th-TH" dirty="0">
              <a:solidFill>
                <a:schemeClr val="bg1"/>
              </a:solidFill>
              <a:latin typeface="Cordia New (Body)"/>
              <a:cs typeface="JasmineUPC" panose="02020603050405020304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87" y="1374305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25" y="112018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8" name="TextBox 17"/>
          <p:cNvSpPr txBox="1"/>
          <p:nvPr/>
        </p:nvSpPr>
        <p:spPr>
          <a:xfrm>
            <a:off x="4684653" y="616352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Translator: Andromeda June </a:t>
            </a:r>
            <a:r>
              <a:rPr lang="en-US" sz="1600" dirty="0">
                <a:solidFill>
                  <a:schemeClr val="bg1"/>
                </a:solidFill>
              </a:rPr>
              <a:t>(a YouTube </a:t>
            </a:r>
            <a:r>
              <a:rPr lang="en-US" sz="1600" dirty="0" smtClean="0">
                <a:solidFill>
                  <a:schemeClr val="bg1"/>
                </a:solidFill>
              </a:rPr>
              <a:t>song translator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843525" y="519802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โหยหา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" y="908720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03087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682129" y="1186790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Everytime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I </a:t>
            </a:r>
            <a:r>
              <a:rPr lang="en-US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try to </a:t>
            </a:r>
            <a:r>
              <a:rPr lang="en-US" i="1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fly</a:t>
            </a:r>
          </a:p>
          <a:p>
            <a:r>
              <a:rPr lang="en-US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</a:t>
            </a:r>
            <a:r>
              <a:rPr lang="en-US" i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fall without my wings</a:t>
            </a:r>
          </a:p>
          <a:p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feel so </a:t>
            </a:r>
            <a:r>
              <a:rPr lang="en-US" i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small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guess I need you baby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everytime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I see you in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my dreams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see your face, </a:t>
            </a:r>
            <a:r>
              <a:rPr lang="en-US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it's </a:t>
            </a:r>
            <a:r>
              <a:rPr lang="en-US" i="1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haunting</a:t>
            </a:r>
            <a:r>
              <a:rPr lang="en-US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me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guess I need you baby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1731" y="1186790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ทุกครั้งที่ฉัน</a:t>
            </a:r>
            <a:r>
              <a:rPr lang="th-TH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พยายามจะ</a:t>
            </a:r>
            <a:r>
              <a:rPr lang="th-TH" i="1" dirty="0">
                <a:solidFill>
                  <a:srgbClr val="4EEF1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ก้าวต่อไป</a:t>
            </a:r>
            <a:endParaRPr lang="en-US" i="1" dirty="0">
              <a:solidFill>
                <a:srgbClr val="4EEF15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</a:t>
            </a:r>
            <a:r>
              <a:rPr lang="th-TH" i="1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กลับทำไม่ได้ </a:t>
            </a:r>
            <a:endParaRPr lang="en-US" i="1" dirty="0">
              <a:solidFill>
                <a:srgbClr val="7030A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ฉันรู้สึก</a:t>
            </a:r>
            <a:r>
              <a:rPr lang="th-TH" i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สมเพชตัวเอง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เหลือเกิน</a:t>
            </a:r>
            <a:endParaRPr lang="en-US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ฉันว่าฉันต้องการเธอที่รัก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และทุกครั้งที่ฉันพบเธอในความ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ฝัน</a:t>
            </a:r>
            <a:endParaRPr lang="en-US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ฉันเห็นใบหน้าเธอ </a:t>
            </a:r>
          </a:p>
          <a:p>
            <a:r>
              <a:rPr lang="th-TH" dirty="0" smtClean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มัน</a:t>
            </a:r>
            <a:r>
              <a:rPr lang="th-TH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ทำให้ฉัน</a:t>
            </a:r>
            <a:r>
              <a:rPr lang="th-TH" i="1" dirty="0">
                <a:solidFill>
                  <a:srgbClr val="00B0F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ลืมเธอไม่ได้สักที</a:t>
            </a:r>
            <a:endParaRPr lang="en-US" i="1" dirty="0">
              <a:solidFill>
                <a:srgbClr val="00B0F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ฉันต้องการเธอที่รัก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154" y="1896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Britney Spears - </a:t>
            </a:r>
            <a:r>
              <a:rPr lang="en-US" b="1" dirty="0" err="1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Everytime</a:t>
            </a:r>
            <a:r>
              <a:rPr lang="en-US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2298" y="20854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ทุกๆครั้ง</a:t>
            </a:r>
            <a:endParaRPr lang="en-US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76" y="-84572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08" y="4090045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7" name="TextBox 16"/>
          <p:cNvSpPr txBox="1"/>
          <p:nvPr/>
        </p:nvSpPr>
        <p:spPr>
          <a:xfrm>
            <a:off x="4684653" y="616352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Translator: Andromeda June </a:t>
            </a:r>
            <a:r>
              <a:rPr lang="en-US" sz="1600" dirty="0">
                <a:solidFill>
                  <a:schemeClr val="bg1"/>
                </a:solidFill>
              </a:rPr>
              <a:t>(a YouTube </a:t>
            </a:r>
            <a:r>
              <a:rPr lang="en-US" sz="1600" dirty="0" smtClean="0">
                <a:solidFill>
                  <a:schemeClr val="bg1"/>
                </a:solidFill>
              </a:rPr>
              <a:t>song translator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4843525" y="519802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32298" y="5081848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อ่อนแอ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448"/>
            <a:ext cx="7165848" cy="479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836712"/>
            <a:ext cx="4623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FABLES</a:t>
            </a:r>
            <a:endParaRPr lang="th-TH" sz="96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1" y="873378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03087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428154" y="816912"/>
            <a:ext cx="388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One morning when a vixen was taking her babies out of the lair, she saw a lioness and her cub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Why do you have only one child, dear?” </a:t>
            </a:r>
            <a:r>
              <a:rPr lang="en-US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asked the vixen. </a:t>
            </a:r>
            <a:r>
              <a:rPr lang="en-US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“Look at my healthy and numerous children here,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imagine, if you are able, how a proud mother should feel.”</a:t>
            </a:r>
          </a:p>
          <a:p>
            <a:endParaRPr lang="en-US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908720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เช้า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วันหนึ่งขณะที่แม่สุนัขจิ้งจอกกำลังนำลูก ๆ ของมันออกจากที่หลบซ่อน มันเห็นแม่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สิงโตตัว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หนึ่งกับลูก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  <a:p>
            <a:r>
              <a:rPr lang="th-TH" dirty="0" smtClean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แม่</a:t>
            </a:r>
            <a:r>
              <a:rPr lang="th-TH" dirty="0">
                <a:solidFill>
                  <a:srgbClr val="7030A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สุนัขจิ้งจอกจึงเอ๋ยถามขึ้นว่า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ทำไมเธอถึงมีลูกแค่ตัวเดียว</a:t>
            </a:r>
            <a:r>
              <a:rPr lang="th-TH" i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ล่ะจ๊ะ </a:t>
            </a:r>
            <a:r>
              <a:rPr lang="th-TH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ดูลูกๆ ของฉัน</a:t>
            </a:r>
            <a:r>
              <a:rPr lang="th-TH" i="1" dirty="0">
                <a:solidFill>
                  <a:srgbClr val="92D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นี่สิ 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และลองคิดดูว่า ถ้าเธอสามารถทำได้อย่างฉันเธอจะภาคภูมิใจในความเป็นแม่สักแค่ไหน</a:t>
            </a:r>
            <a:endParaRPr lang="en-US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2020" y="608266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http://www.nithan.in.th/category/%</a:t>
            </a:r>
            <a:r>
              <a:rPr lang="en-US" sz="1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E0%B8%99%E0%B8%B4%E0%B8%97%E0%B8%B2%E0%B8%99%E0%B8%A0%E0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08" y="172612"/>
            <a:ext cx="377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Vixen and the Lioness</a:t>
            </a:r>
            <a:endParaRPr lang="th-TH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900" y="151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แม่สุนัขจิ้งจอกกับแม่สิงโต</a:t>
            </a:r>
            <a:endParaRPr lang="th-TH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42427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10" y="4588007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6" name="Title 4"/>
          <p:cNvSpPr txBox="1">
            <a:spLocks/>
          </p:cNvSpPr>
          <p:nvPr/>
        </p:nvSpPr>
        <p:spPr>
          <a:xfrm>
            <a:off x="4843525" y="519802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416571" y="4722028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สนุกสนาน</a:t>
            </a:r>
            <a:endParaRPr lang="th-TH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3" y="893882"/>
            <a:ext cx="91411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-1439" y="5949280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0" y="5951145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0" y="910834"/>
            <a:ext cx="9144000" cy="0"/>
          </a:xfrm>
          <a:prstGeom prst="line">
            <a:avLst/>
          </a:prstGeom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03087"/>
            <a:ext cx="3294892" cy="2205938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2" name="TextBox 11"/>
          <p:cNvSpPr txBox="1"/>
          <p:nvPr/>
        </p:nvSpPr>
        <p:spPr>
          <a:xfrm>
            <a:off x="416458" y="404664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There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was once a young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shepherd boy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who 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tended his sheep at the foot of a mountain near a dark forest.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It was rather lonely for him all day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 he thought upon a plan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by which he </a:t>
            </a:r>
            <a:r>
              <a:rPr lang="en-US" dirty="0">
                <a:solidFill>
                  <a:srgbClr val="8DEE0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could get a little company</a:t>
            </a:r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and some excitement.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He rushed down towards the village</a:t>
            </a:r>
          </a:p>
          <a:p>
            <a:r>
              <a:rPr lang="en-US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calling </a:t>
            </a:r>
            <a:r>
              <a:rPr lang="en-US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out “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Wolf, Wolf.”</a:t>
            </a:r>
            <a:endParaRPr lang="en-US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908720"/>
            <a:ext cx="48245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ครั้งหนึ่ง มีเด็กเลี้ยงแกะซึ่งอายุยังน้อยอยู่ผู้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หนึ่งทำ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การดูแลฝูงแกะของเขาอยู่ที่เชิงเขาใกล้กับป่า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ทึบ ใน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เวลานั้นเขารู้สึก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เหงา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ดังนั้น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เขาจึงคิดแผนการณ์ขึ้นมาอย่าง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หนึ่ง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ซึ่ง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แผนการณ์นี้จะ</a:t>
            </a:r>
            <a:r>
              <a:rPr lang="th-TH" dirty="0">
                <a:solidFill>
                  <a:srgbClr val="8DEE0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ช่วยให้หาย</a:t>
            </a:r>
            <a:r>
              <a:rPr lang="th-TH" dirty="0" smtClean="0">
                <a:solidFill>
                  <a:srgbClr val="8DEE0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เหงา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และ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มีความสนุกได้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บ้าง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เขา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รีบวิ่งไปยัง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หมู่บ้านพร้อม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กับร้องขึ้น</a:t>
            </a:r>
            <a:r>
              <a:rPr lang="th-TH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ว่า</a:t>
            </a:r>
            <a:r>
              <a:rPr lang="th-TH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i="1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ช่วย</a:t>
            </a:r>
            <a:r>
              <a:rPr lang="th-TH" i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ด้วย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หมาป่ามาแล้ว </a:t>
            </a:r>
            <a:r>
              <a:rPr lang="th-TH" i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ช่วยด้วย</a:t>
            </a:r>
            <a:r>
              <a:rPr lang="th-TH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หมาป่า</a:t>
            </a:r>
            <a:r>
              <a:rPr lang="th-TH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มาแล้ว</a:t>
            </a:r>
            <a:r>
              <a:rPr lang="en-US" dirty="0" smtClean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  <a:endParaRPr lang="en-US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4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606056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http://www.nithan.in.th/category/%</a:t>
            </a:r>
            <a:r>
              <a:rPr lang="en-US" sz="1600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E0%B8%99%E0%B8%B4%E0%B8%97%E0%B8%B2%E0%B8%99%E0%B8%A0%E0</a:t>
            </a:r>
            <a:endParaRPr lang="th-TH" sz="16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33" y="2882984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4" y="-340651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00" y="3679997"/>
            <a:ext cx="2432851" cy="1628800"/>
          </a:xfrm>
          <a:prstGeom prst="rect">
            <a:avLst/>
          </a:prstGeom>
          <a:effectLst>
            <a:glow>
              <a:schemeClr val="accent1"/>
            </a:glow>
            <a:softEdge rad="812800"/>
          </a:effec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843525" y="5198020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7747" y="24875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เด็กเลี้ยงแกะ</a:t>
            </a:r>
            <a:endParaRPr lang="th-TH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474" y="14669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shepherd boy 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516806" y="4947026"/>
            <a:ext cx="3682752" cy="68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rgbClr val="FF0066"/>
                </a:solidFill>
              </a:rPr>
              <a:t>หลอกลวง</a:t>
            </a:r>
          </a:p>
        </p:txBody>
      </p:sp>
    </p:spTree>
    <p:extLst>
      <p:ext uri="{BB962C8B-B14F-4D97-AF65-F5344CB8AC3E}">
        <p14:creationId xmlns:p14="http://schemas.microsoft.com/office/powerpoint/2010/main" val="1741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1640</Words>
  <Application>Microsoft Office PowerPoint</Application>
  <PresentationFormat>On-screen Show (4:3)</PresentationFormat>
  <Paragraphs>218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Angsana New</vt:lpstr>
      <vt:lpstr>Arial</vt:lpstr>
      <vt:lpstr>Brush Script MT</vt:lpstr>
      <vt:lpstr>Calibri</vt:lpstr>
      <vt:lpstr>Cordia New</vt:lpstr>
      <vt:lpstr>Cordia New (Body)</vt:lpstr>
      <vt:lpstr>Haettenschweiler</vt:lpstr>
      <vt:lpstr>JasmineUPC</vt:lpstr>
      <vt:lpstr>ชุดรูปแบบของ Office</vt:lpstr>
      <vt:lpstr>PowerPoint Presentation</vt:lpstr>
      <vt:lpstr>PowerPoint Presentation</vt:lpstr>
      <vt:lpstr>PowerPoint Presentation</vt:lpstr>
      <vt:lpstr>หมดหวังและอ้อนวอน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MSI</dc:creator>
  <cp:lastModifiedBy>PANU PATTANAPOONPOL</cp:lastModifiedBy>
  <cp:revision>67</cp:revision>
  <dcterms:created xsi:type="dcterms:W3CDTF">2015-04-30T10:50:29Z</dcterms:created>
  <dcterms:modified xsi:type="dcterms:W3CDTF">2015-11-26T16:38:37Z</dcterms:modified>
</cp:coreProperties>
</file>