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82DF5C3-8E35-4A0A-BA47-5446770303E8}" type="datetimeFigureOut">
              <a:rPr lang="th-TH" smtClean="0"/>
              <a:t>04/05/56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104C56D-A8E1-4C9D-997A-8253A20B91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Sample II</a:t>
            </a:r>
            <a:endParaRPr lang="th-TH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715404" cy="4500594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Para.1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/>
              <a:t> Household pollution</a:t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	: </a:t>
            </a:r>
            <a:r>
              <a:rPr lang="en-US" dirty="0" smtClean="0"/>
              <a:t>Pollution in the home is high.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Para.2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	: </a:t>
            </a:r>
            <a:r>
              <a:rPr lang="en-US" dirty="0" smtClean="0"/>
              <a:t>Household plants and pollution</a:t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	: </a:t>
            </a:r>
            <a:r>
              <a:rPr lang="en-US" dirty="0" smtClean="0"/>
              <a:t>Plants clear pollutants in the air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715404" cy="450059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To persuade high school graduates to join the Armed Forces</a:t>
            </a:r>
          </a:p>
          <a:p>
            <a:pPr marL="514350" indent="-514350">
              <a:buAutoNum type="arabicPeriod"/>
            </a:pPr>
            <a:r>
              <a:rPr lang="en-US" dirty="0" smtClean="0"/>
              <a:t>High school graduates or their parents, relatives, friends, teachers, etc.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Armed Forces</a:t>
            </a:r>
          </a:p>
          <a:p>
            <a:pPr marL="514350" indent="-514350">
              <a:buNone/>
            </a:pPr>
            <a:r>
              <a:rPr lang="en-US" dirty="0" smtClean="0"/>
              <a:t>	The Armed Forces personnel recruiting people for positions in the Armed Forces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6215106" cy="2571768"/>
          </a:xfrm>
          <a:solidFill>
            <a:schemeClr val="accent3"/>
          </a:solidFill>
          <a:ln>
            <a:noFill/>
          </a:ln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R.4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proud, happy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esperate</a:t>
            </a:r>
            <a:r>
              <a:rPr lang="en-US" dirty="0" smtClean="0">
                <a:solidFill>
                  <a:schemeClr val="bg1"/>
                </a:solidFill>
              </a:rPr>
              <a:t>, disappointed, worried, unhappy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egative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6248" y="4214794"/>
            <a:ext cx="4500594" cy="2214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1. negative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2.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worried, concerned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nnoyed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disapproved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715404" cy="4500594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R.6</a:t>
            </a:r>
          </a:p>
          <a:p>
            <a:pPr marL="514350" indent="-514350">
              <a:buAutoNum type="arabicPeriod"/>
            </a:pPr>
            <a:r>
              <a:rPr lang="en-US" dirty="0" smtClean="0"/>
              <a:t>Helmets saving motorcyclists' lives </a:t>
            </a:r>
          </a:p>
          <a:p>
            <a:pPr marL="514350" indent="-514350">
              <a:buAutoNum type="arabicPeriod"/>
            </a:pPr>
            <a:r>
              <a:rPr lang="en-US" dirty="0" smtClean="0"/>
              <a:t>Helmets can save motorcyclists' lives</a:t>
            </a:r>
          </a:p>
          <a:p>
            <a:pPr marL="514350" indent="-514350">
              <a:buAutoNum type="arabicPeriod"/>
            </a:pPr>
            <a:r>
              <a:rPr lang="en-US" dirty="0" smtClean="0"/>
              <a:t>To inform the reader that helmets ---(+2)</a:t>
            </a:r>
          </a:p>
          <a:p>
            <a:pPr marL="514350" indent="-514350">
              <a:buAutoNum type="arabicPeriod"/>
            </a:pPr>
            <a:r>
              <a:rPr lang="en-US" dirty="0" smtClean="0"/>
              <a:t>General public esp. motorcyclists.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57406"/>
            <a:ext cx="8715404" cy="4500594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A person who is concerned about the danger of motorcycle riding/ a reporter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Concerned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serious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informative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/>
              <a:t> matter-of-fact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Positive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715404" cy="4500594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R.7</a:t>
            </a:r>
          </a:p>
          <a:p>
            <a:pPr marL="514350" indent="-514350">
              <a:buNone/>
            </a:pPr>
            <a:r>
              <a:rPr lang="en-US" dirty="0" smtClean="0"/>
              <a:t>II. 1.	</a:t>
            </a: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en-US" dirty="0" smtClean="0"/>
              <a:t>To explain who really makes money on cigarettes</a:t>
            </a:r>
          </a:p>
          <a:p>
            <a:pPr marL="514350" indent="-51435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accent1"/>
                </a:solidFill>
              </a:rPr>
              <a:t>-</a:t>
            </a:r>
            <a:r>
              <a:rPr lang="en-US" dirty="0" smtClean="0"/>
              <a:t>To tell the readers why the American Government doesn’t 		  ban cigarettes.</a:t>
            </a:r>
          </a:p>
          <a:p>
            <a:pPr marL="514350" indent="-514350">
              <a:buNone/>
            </a:pPr>
            <a:r>
              <a:rPr lang="en-US" dirty="0" smtClean="0"/>
              <a:t>    2.	To answer to “who is making…”/ how the government earns 	most from cigarettes.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57488" y="2357406"/>
            <a:ext cx="5857916" cy="285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-is  concerned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-is critical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-wants to	explain			about…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give information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serious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concerned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critical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286248" y="3571876"/>
            <a:ext cx="8572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500826" y="3571876"/>
            <a:ext cx="857256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Ping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245</TotalTime>
  <Words>116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Nature Illustration 16x9</vt:lpstr>
      <vt:lpstr>Test Sample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Lenovo</dc:creator>
  <cp:lastModifiedBy>user</cp:lastModifiedBy>
  <cp:revision>53</cp:revision>
  <dcterms:created xsi:type="dcterms:W3CDTF">2013-04-05T11:18:41Z</dcterms:created>
  <dcterms:modified xsi:type="dcterms:W3CDTF">2013-05-04T04:45:49Z</dcterms:modified>
</cp:coreProperties>
</file>