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F5C3-8E35-4A0A-BA47-5446770303E8}" type="datetimeFigureOut">
              <a:rPr lang="th-TH" smtClean="0"/>
              <a:pPr/>
              <a:t>27/04/56</a:t>
            </a:fld>
            <a:endParaRPr lang="th-TH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56D-A8E1-4C9D-997A-8253A20B91EF}" type="slidenum">
              <a:rPr lang="th-TH" smtClean="0"/>
              <a:pPr/>
              <a:t>‹#›</a:t>
            </a:fld>
            <a:endParaRPr lang="th-TH"/>
          </a:p>
        </p:txBody>
      </p:sp>
      <p:grpSp>
        <p:nvGrpSpPr>
          <p:cNvPr id="2" name="Group 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3" name="Group 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4" name="Group 111"/>
          <p:cNvGrpSpPr/>
          <p:nvPr/>
        </p:nvGrpSpPr>
        <p:grpSpPr>
          <a:xfrm>
            <a:off x="3991867" y="34361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6465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6799661" y="2048894"/>
            <a:ext cx="17145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460" y="914400"/>
            <a:ext cx="462915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33799" y="3555524"/>
            <a:ext cx="288036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</p:spPr>
        <p:txBody>
          <a:bodyPr/>
          <a:lstStyle/>
          <a:p>
            <a:fld id="{E82DF5C3-8E35-4A0A-BA47-5446770303E8}" type="datetimeFigureOut">
              <a:rPr lang="th-TH" smtClean="0"/>
              <a:pPr/>
              <a:t>27/04/56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/>
          <a:lstStyle>
            <a:lvl1pPr algn="l">
              <a:defRPr/>
            </a:lvl1pPr>
          </a:lstStyle>
          <a:p>
            <a:fld id="{D104C56D-A8E1-4C9D-997A-8253A20B91E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46659" y="781399"/>
            <a:ext cx="4825049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19668" y="3555522"/>
            <a:ext cx="288036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F5C3-8E35-4A0A-BA47-5446770303E8}" type="datetimeFigureOut">
              <a:rPr lang="th-TH" smtClean="0"/>
              <a:pPr/>
              <a:t>27/04/56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56D-A8E1-4C9D-997A-8253A20B91E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F5C3-8E35-4A0A-BA47-5446770303E8}" type="datetimeFigureOut">
              <a:rPr lang="th-TH" smtClean="0"/>
              <a:pPr/>
              <a:t>27/04/56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56D-A8E1-4C9D-997A-8253A20B91E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6475253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F5C3-8E35-4A0A-BA47-5446770303E8}" type="datetimeFigureOut">
              <a:rPr lang="th-TH" smtClean="0"/>
              <a:pPr/>
              <a:t>27/04/56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56D-A8E1-4C9D-997A-8253A20B91E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F5C3-8E35-4A0A-BA47-5446770303E8}" type="datetimeFigureOut">
              <a:rPr lang="th-TH" smtClean="0"/>
              <a:pPr/>
              <a:t>27/04/56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56D-A8E1-4C9D-997A-8253A20B91E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9210" y="1828800"/>
            <a:ext cx="51435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8909" y="1825625"/>
            <a:ext cx="3715941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F5C3-8E35-4A0A-BA47-5446770303E8}" type="datetimeFigureOut">
              <a:rPr lang="th-TH" smtClean="0"/>
              <a:pPr/>
              <a:t>27/04/56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56D-A8E1-4C9D-997A-8253A20B91E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505076"/>
            <a:ext cx="3717036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717036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F5C3-8E35-4A0A-BA47-5446770303E8}" type="datetimeFigureOut">
              <a:rPr lang="th-TH" smtClean="0"/>
              <a:pPr/>
              <a:t>27/04/56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56D-A8E1-4C9D-997A-8253A20B91E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F5C3-8E35-4A0A-BA47-5446770303E8}" type="datetimeFigureOut">
              <a:rPr lang="th-TH" smtClean="0"/>
              <a:pPr/>
              <a:t>27/04/56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56D-A8E1-4C9D-997A-8253A20B91E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F5C3-8E35-4A0A-BA47-5446770303E8}" type="datetimeFigureOut">
              <a:rPr lang="th-TH" smtClean="0"/>
              <a:pPr/>
              <a:t>27/04/56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56D-A8E1-4C9D-997A-8253A20B91E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F5C3-8E35-4A0A-BA47-5446770303E8}" type="datetimeFigureOut">
              <a:rPr lang="th-TH" smtClean="0"/>
              <a:pPr/>
              <a:t>27/04/56</a:t>
            </a:fld>
            <a:endParaRPr lang="th-TH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56D-A8E1-4C9D-997A-8253A20B91EF}" type="slidenum">
              <a:rPr lang="th-TH" smtClean="0"/>
              <a:pPr/>
              <a:t>‹#›</a:t>
            </a:fld>
            <a:endParaRPr lang="th-TH"/>
          </a:p>
        </p:txBody>
      </p:sp>
      <p:grpSp>
        <p:nvGrpSpPr>
          <p:cNvPr id="2" name="Group 8"/>
          <p:cNvGrpSpPr/>
          <p:nvPr/>
        </p:nvGrpSpPr>
        <p:grpSpPr>
          <a:xfrm>
            <a:off x="430824" y="724620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" name="Group 21"/>
          <p:cNvGrpSpPr/>
          <p:nvPr/>
        </p:nvGrpSpPr>
        <p:grpSpPr>
          <a:xfrm>
            <a:off x="4713841" y="724620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625215" y="1020195"/>
            <a:ext cx="360045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4908232" y="1020195"/>
            <a:ext cx="360045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789317" y="4648200"/>
            <a:ext cx="3276735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5057181" y="4648200"/>
            <a:ext cx="3276735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F5C3-8E35-4A0A-BA47-5446770303E8}" type="datetimeFigureOut">
              <a:rPr lang="th-TH" smtClean="0"/>
              <a:pPr/>
              <a:t>27/04/56</a:t>
            </a:fld>
            <a:endParaRPr lang="th-TH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56D-A8E1-4C9D-997A-8253A20B91EF}" type="slidenum">
              <a:rPr lang="th-TH" smtClean="0"/>
              <a:pPr/>
              <a:t>‹#›</a:t>
            </a:fld>
            <a:endParaRPr lang="th-TH"/>
          </a:p>
        </p:txBody>
      </p:sp>
      <p:grpSp>
        <p:nvGrpSpPr>
          <p:cNvPr id="2" name="Group 34"/>
          <p:cNvGrpSpPr>
            <a:grpSpLocks noChangeAspect="1"/>
          </p:cNvGrpSpPr>
          <p:nvPr/>
        </p:nvGrpSpPr>
        <p:grpSpPr>
          <a:xfrm rot="5400000">
            <a:off x="2508625" y="1070637"/>
            <a:ext cx="4116828" cy="253746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" name="Group 51"/>
          <p:cNvGrpSpPr>
            <a:grpSpLocks noChangeAspect="1"/>
          </p:cNvGrpSpPr>
          <p:nvPr/>
        </p:nvGrpSpPr>
        <p:grpSpPr>
          <a:xfrm rot="5400000">
            <a:off x="-317047" y="1550435"/>
            <a:ext cx="4114800" cy="253621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" name="Group 64"/>
          <p:cNvGrpSpPr>
            <a:grpSpLocks noChangeAspect="1"/>
          </p:cNvGrpSpPr>
          <p:nvPr/>
        </p:nvGrpSpPr>
        <p:grpSpPr>
          <a:xfrm rot="5400000">
            <a:off x="5338579" y="1550440"/>
            <a:ext cx="4114800" cy="253621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3449914" y="533400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625928" y="1013590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6281554" y="1013591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653" y="5018002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3530406" y="4582378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6367279" y="5018002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911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E82DF5C3-8E35-4A0A-BA47-5446770303E8}" type="datetimeFigureOut">
              <a:rPr lang="th-TH" smtClean="0"/>
              <a:pPr/>
              <a:t>27/04/56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D104C56D-A8E1-4C9D-997A-8253A20B91E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3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7554" y="3429000"/>
            <a:ext cx="5143502" cy="914400"/>
          </a:xfrm>
        </p:spPr>
        <p:txBody>
          <a:bodyPr/>
          <a:lstStyle/>
          <a:p>
            <a:r>
              <a:rPr lang="en-US" dirty="0" smtClean="0"/>
              <a:t>84</a:t>
            </a:r>
            <a:endParaRPr lang="th-TH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071678"/>
            <a:ext cx="8715404" cy="292895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T. </a:t>
            </a:r>
            <a:r>
              <a:rPr lang="en-US" dirty="0" err="1" smtClean="0"/>
              <a:t>Breastmilk</a:t>
            </a:r>
            <a:r>
              <a:rPr lang="en-US" dirty="0" smtClean="0"/>
              <a:t> as a protection against infections</a:t>
            </a:r>
          </a:p>
          <a:p>
            <a:pPr marL="514350" indent="-514350">
              <a:buAutoNum type="arabicPeriod"/>
            </a:pPr>
            <a:r>
              <a:rPr lang="en-US" dirty="0" smtClean="0"/>
              <a:t>T. Pigeons, the message senders during Roman times</a:t>
            </a:r>
          </a:p>
          <a:p>
            <a:pPr marL="514350" indent="-514350">
              <a:buAutoNum type="arabicPeriod"/>
            </a:pPr>
            <a:r>
              <a:rPr lang="en-US" dirty="0" smtClean="0"/>
              <a:t>T. Techniques for improving short-term and long-term memory</a:t>
            </a:r>
          </a:p>
          <a:p>
            <a:pPr marL="514350" indent="-514350">
              <a:buAutoNum type="arabicPeriod"/>
            </a:pPr>
            <a:r>
              <a:rPr lang="en-US" dirty="0" smtClean="0"/>
              <a:t>T. Destructive and beneficial aspects of video games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278608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 smtClean="0">
                <a:latin typeface="Times New Roman" pitchFamily="18" charset="0"/>
              </a:rPr>
              <a:t>T. Food in connection with recreation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 smtClean="0">
                <a:latin typeface="Times New Roman" pitchFamily="18" charset="0"/>
              </a:rPr>
              <a:t>T. Personal limitations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T. Different parts of the tongue sensing different </a:t>
            </a:r>
            <a:r>
              <a:rPr lang="en-US" dirty="0" smtClean="0"/>
              <a:t>flavors </a:t>
            </a:r>
            <a:endParaRPr lang="en-US" dirty="0" smtClean="0"/>
          </a:p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T. Reasons why Ruth reads while eating</a:t>
            </a:r>
            <a:endParaRPr lang="th-TH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160441"/>
            <a:ext cx="8229600" cy="4768889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>
                <a:solidFill>
                  <a:schemeClr val="accent6"/>
                </a:solidFill>
              </a:rPr>
              <a:t>92</a:t>
            </a:r>
            <a:endParaRPr lang="en-US" dirty="0" smtClean="0">
              <a:solidFill>
                <a:schemeClr val="accent6"/>
              </a:solidFill>
            </a:endParaRPr>
          </a:p>
          <a:p>
            <a:pPr marL="514350" indent="-514350">
              <a:buAutoNum type="arabicPeriod"/>
            </a:pPr>
            <a:r>
              <a:rPr lang="en-US" dirty="0" smtClean="0"/>
              <a:t>T. Sending greeting cards in the U.S.</a:t>
            </a:r>
          </a:p>
          <a:p>
            <a:pPr marL="514350" indent="-514350">
              <a:buNone/>
            </a:pPr>
            <a:r>
              <a:rPr lang="en-US" dirty="0"/>
              <a:t> </a:t>
            </a:r>
            <a:r>
              <a:rPr lang="en-US" dirty="0" smtClean="0"/>
              <a:t>	</a:t>
            </a:r>
            <a:r>
              <a:rPr lang="en-US" dirty="0" smtClean="0">
                <a:solidFill>
                  <a:schemeClr val="accent3"/>
                </a:solidFill>
              </a:rPr>
              <a:t>M. Americans love to send greeting cards.</a:t>
            </a:r>
          </a:p>
          <a:p>
            <a:pPr marL="514350" indent="-514350">
              <a:buAutoNum type="arabicPeriod" startAt="2"/>
            </a:pPr>
            <a:r>
              <a:rPr lang="en-US" dirty="0" smtClean="0"/>
              <a:t>T. Excuses made by students to avoid schoolwork</a:t>
            </a:r>
          </a:p>
          <a:p>
            <a:pPr marL="514350" indent="-51435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chemeClr val="accent3"/>
                </a:solidFill>
              </a:rPr>
              <a:t>M. students use various 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dirty="0" smtClean="0">
                <a:solidFill>
                  <a:schemeClr val="accent3"/>
                </a:solidFill>
              </a:rPr>
              <a:t>excuses to avoid schoolwork.</a:t>
            </a:r>
          </a:p>
          <a:p>
            <a:pPr marL="514350" indent="-514350">
              <a:buAutoNum type="arabicPeriod" startAt="3"/>
            </a:pPr>
            <a:r>
              <a:rPr lang="en-US" dirty="0" smtClean="0"/>
              <a:t>T. Good college study techniques</a:t>
            </a:r>
          </a:p>
          <a:p>
            <a:pPr marL="514350" indent="-51435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chemeClr val="accent3"/>
                </a:solidFill>
              </a:rPr>
              <a:t>M. Good college students use </a:t>
            </a:r>
            <a:r>
              <a:rPr lang="en-US" dirty="0" smtClean="0">
                <a:solidFill>
                  <a:schemeClr val="accent3"/>
                </a:solidFill>
              </a:rPr>
              <a:t>many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dirty="0" smtClean="0">
                <a:solidFill>
                  <a:schemeClr val="accent3"/>
                </a:solidFill>
              </a:rPr>
              <a:t>study techniques.</a:t>
            </a:r>
            <a:endParaRPr lang="th-TH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3143272"/>
          </a:xfrm>
        </p:spPr>
        <p:txBody>
          <a:bodyPr/>
          <a:lstStyle/>
          <a:p>
            <a:pPr marL="514350" indent="-514350">
              <a:buAutoNum type="arabicPeriod" startAt="4"/>
            </a:pPr>
            <a:r>
              <a:rPr lang="en-US" dirty="0" smtClean="0"/>
              <a:t>T. Ways to reduce your stress </a:t>
            </a:r>
          </a:p>
          <a:p>
            <a:pPr marL="514350" indent="-514350">
              <a:buNone/>
            </a:pPr>
            <a:r>
              <a:rPr lang="en-US" dirty="0">
                <a:solidFill>
                  <a:schemeClr val="accent3"/>
                </a:solidFill>
              </a:rPr>
              <a:t>	</a:t>
            </a:r>
            <a:r>
              <a:rPr lang="en-US" dirty="0" smtClean="0">
                <a:solidFill>
                  <a:schemeClr val="accent3"/>
                </a:solidFill>
              </a:rPr>
              <a:t>M. There are several ways you can reduce stress in your life.</a:t>
            </a:r>
          </a:p>
          <a:p>
            <a:pPr marL="514350" indent="-514350">
              <a:buAutoNum type="arabicPeriod" startAt="5"/>
            </a:pPr>
            <a:r>
              <a:rPr lang="en-US" dirty="0" smtClean="0"/>
              <a:t>T. The older, the better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accent3"/>
                </a:solidFill>
              </a:rPr>
              <a:t>	M. People get better in several important ways as they get older.</a:t>
            </a:r>
            <a:endParaRPr lang="th-TH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2500306"/>
            <a:ext cx="8229600" cy="2000264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accent6"/>
                </a:solidFill>
              </a:rPr>
              <a:t>109</a:t>
            </a:r>
          </a:p>
          <a:p>
            <a:pPr marL="514350" indent="-514350">
              <a:buAutoNum type="arabicPeriod" startAt="2"/>
            </a:pPr>
            <a:r>
              <a:rPr lang="en-US" dirty="0" smtClean="0"/>
              <a:t>a) How to deal with hostile dogs</a:t>
            </a:r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b) There are several ways to deal with hostile dogs.</a:t>
            </a:r>
          </a:p>
          <a:p>
            <a:pPr>
              <a:buNone/>
            </a:pPr>
            <a:endParaRPr lang="th-TH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928802"/>
            <a:ext cx="8229600" cy="285752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accent6"/>
                </a:solidFill>
              </a:rPr>
              <a:t>110</a:t>
            </a:r>
          </a:p>
          <a:p>
            <a:pPr marL="514350" indent="-514350">
              <a:buAutoNum type="arabicPeriod"/>
            </a:pPr>
            <a:r>
              <a:rPr lang="en-US" dirty="0" smtClean="0"/>
              <a:t>Automobile safety tips</a:t>
            </a:r>
          </a:p>
          <a:p>
            <a:pPr marL="514350" indent="-514350">
              <a:buAutoNum type="arabicPeriod"/>
            </a:pPr>
            <a:r>
              <a:rPr lang="en-US" dirty="0" smtClean="0"/>
              <a:t>a) Checking all car systems</a:t>
            </a:r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smtClean="0"/>
              <a:t>b) Before starting the engine, check all car systems, the safety  air bag and wear seat belts.</a:t>
            </a:r>
            <a:endParaRPr lang="th-TH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2428892"/>
          </a:xfrm>
        </p:spPr>
        <p:txBody>
          <a:bodyPr/>
          <a:lstStyle/>
          <a:p>
            <a:pPr marL="514350" indent="-514350">
              <a:buAutoNum type="arabicPeriod" startAt="3"/>
            </a:pPr>
            <a:r>
              <a:rPr lang="en-US" dirty="0" smtClean="0"/>
              <a:t>a) What car occupants must do if the car has been submerged in water </a:t>
            </a:r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smtClean="0"/>
              <a:t>b) If the car has been submerged in water, occupants must keep their composure, remove clothes and shoes, and smash the window to escape.</a:t>
            </a:r>
            <a:endParaRPr lang="th-TH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928802"/>
            <a:ext cx="8229600" cy="35719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accent6"/>
                </a:solidFill>
              </a:rPr>
              <a:t>112</a:t>
            </a:r>
          </a:p>
          <a:p>
            <a:pPr marL="514350" indent="-514350">
              <a:buAutoNum type="arabicPeriod"/>
            </a:pPr>
            <a:r>
              <a:rPr lang="en-US" dirty="0" smtClean="0"/>
              <a:t>Health problems caused by long hours of using computers</a:t>
            </a:r>
          </a:p>
          <a:p>
            <a:pPr marL="514350" indent="-514350">
              <a:buAutoNum type="arabicPeriod"/>
            </a:pPr>
            <a:r>
              <a:rPr lang="en-US" dirty="0" smtClean="0"/>
              <a:t>a</a:t>
            </a:r>
            <a:r>
              <a:rPr lang="en-US" smtClean="0"/>
              <a:t>) Computer </a:t>
            </a:r>
            <a:r>
              <a:rPr lang="en-US" dirty="0" smtClean="0"/>
              <a:t>use’s potential effect on pregnant women and their babies.</a:t>
            </a:r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smtClean="0"/>
              <a:t>b) Most worrisome is computer use’s potential effect on pregnant women and their babies.</a:t>
            </a:r>
            <a:endParaRPr lang="th-TH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Ping">
      <a:majorFont>
        <a:latin typeface="Times New Roman"/>
        <a:ea typeface=""/>
        <a:cs typeface="Angsana New"/>
      </a:majorFont>
      <a:minorFont>
        <a:latin typeface="Times New Roman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TS103431377</Template>
  <TotalTime>295</TotalTime>
  <Words>143</Words>
  <Application>Microsoft Office PowerPoint</Application>
  <PresentationFormat>On-screen Show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Nature Illustration 16x9</vt:lpstr>
      <vt:lpstr>Unit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</dc:title>
  <dc:creator>Lenovo</dc:creator>
  <cp:lastModifiedBy>user</cp:lastModifiedBy>
  <cp:revision>35</cp:revision>
  <dcterms:created xsi:type="dcterms:W3CDTF">2013-04-05T11:18:41Z</dcterms:created>
  <dcterms:modified xsi:type="dcterms:W3CDTF">2013-04-27T04:57:46Z</dcterms:modified>
</cp:coreProperties>
</file>