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60D"/>
    <a:srgbClr val="CE16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2DF5C3-8E35-4A0A-BA47-5446770303E8}" type="datetimeFigureOut">
              <a:rPr lang="th-TH" smtClean="0"/>
              <a:pPr/>
              <a:t>28/04/56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104C56D-A8E1-4C9D-997A-8253A20B91E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Role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person who is concerned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worried about Thai drunk-driving laws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road accidents caused by drunk-drivers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Attitude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Negative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Tone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concerned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serious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critical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The subject of the passage</a:t>
            </a:r>
            <a:r>
              <a:rPr lang="en-US" dirty="0" smtClean="0"/>
              <a:t>: How </a:t>
            </a:r>
            <a:r>
              <a:rPr lang="en-US" dirty="0" err="1" smtClean="0"/>
              <a:t>Betacarotene</a:t>
            </a:r>
            <a:r>
              <a:rPr lang="en-US" dirty="0" smtClean="0"/>
              <a:t> from  fruits and vegetables is  beneficial to health / …. can help prevent many serious illnesses</a:t>
            </a:r>
          </a:p>
          <a:p>
            <a:r>
              <a:rPr lang="en-US" b="1" i="1" dirty="0" smtClean="0"/>
              <a:t>The writer’s purpose</a:t>
            </a:r>
            <a:r>
              <a:rPr lang="en-US" dirty="0" smtClean="0"/>
              <a:t>: to persuade  the readers to eat fruits and vegetables that contain the vitamin which helps prevent diseases</a:t>
            </a:r>
          </a:p>
          <a:p>
            <a:r>
              <a:rPr lang="en-US" b="1" i="1" dirty="0" smtClean="0"/>
              <a:t>The audience</a:t>
            </a:r>
            <a:r>
              <a:rPr lang="en-US" dirty="0" smtClean="0"/>
              <a:t>: the general public esp. those who care for </a:t>
            </a:r>
            <a:r>
              <a:rPr lang="en-US" smtClean="0"/>
              <a:t>their health</a:t>
            </a:r>
            <a:endParaRPr lang="en-US" dirty="0" smtClean="0"/>
          </a:p>
          <a:p>
            <a:r>
              <a:rPr lang="en-US" b="1" i="1" dirty="0" smtClean="0"/>
              <a:t>The writer’s role:</a:t>
            </a:r>
            <a:r>
              <a:rPr lang="en-US" dirty="0" smtClean="0"/>
              <a:t> a person who is concerned about health/ …. Who promotes fruits and vegetables consumption  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Sallaya’s</a:t>
            </a:r>
            <a:r>
              <a:rPr lang="en-US" b="1" i="1" dirty="0" smtClean="0"/>
              <a:t> attitude  toward vegetarian food</a:t>
            </a:r>
            <a:r>
              <a:rPr lang="en-US" dirty="0" smtClean="0"/>
              <a:t>: positive</a:t>
            </a:r>
          </a:p>
          <a:p>
            <a:r>
              <a:rPr lang="en-US" b="1" i="1" dirty="0" smtClean="0"/>
              <a:t>The tone of the passage</a:t>
            </a:r>
            <a:r>
              <a:rPr lang="en-US" dirty="0" smtClean="0"/>
              <a:t>: objective / serious / concerned / matter-of -fact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715404" cy="4500594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U.4 120-122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The general public; especially those who want to buy the talking washing machine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63360D"/>
                </a:solidFill>
              </a:rPr>
              <a:t>The general public; esp. the trekkers who like trekking in the forest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Parents who want baby-sitters 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63360D"/>
                </a:solidFill>
              </a:rPr>
              <a:t>The general people; esp. those who are interested in older people’s welfare</a:t>
            </a:r>
          </a:p>
          <a:p>
            <a:pPr marL="514350" indent="-514350">
              <a:buAutoNum type="arabicPeriod" startAt="4"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1.gstatic.com/images?q=tbn:ANd9GcTAVd3cHwblkUzjqQVGT_6Y4onSijjlAcBJRF9aDWj0K5vbI_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35145"/>
            <a:ext cx="3643306" cy="3394119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282" y="1643063"/>
            <a:ext cx="4929193" cy="43576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U.4 120-122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Readers in general; esp. those who have personal problems ranging from marriage to suicide, who can e-mail or use the internet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63360D"/>
                </a:solidFill>
              </a:rPr>
              <a:t>People in general; esp. those who are coffee drinkers / those who do not want to contract Parkinson’s disease / those who are more prone to Parkinson’s disease</a:t>
            </a:r>
          </a:p>
          <a:p>
            <a:pPr marL="514350" indent="-514350">
              <a:buAutoNum type="arabicPeriod" startAt="8"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124-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An environmentalist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a person who is concerned about the excessive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unlimited threatening use of plastic bags in Thailand</a:t>
            </a:r>
          </a:p>
          <a:p>
            <a:pPr marL="514350" indent="-514350">
              <a:buAutoNum type="arabicPeriod" startAt="3"/>
            </a:pPr>
            <a:r>
              <a:rPr lang="en-US" dirty="0" smtClean="0">
                <a:solidFill>
                  <a:srgbClr val="63360D"/>
                </a:solidFill>
              </a:rPr>
              <a:t>A naturalist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>
                <a:solidFill>
                  <a:srgbClr val="63360D"/>
                </a:solidFill>
              </a:rPr>
              <a:t>a botanist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63360D"/>
                </a:solidFill>
              </a:rPr>
              <a:t> a person who is interested in nature / botany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>
                <a:solidFill>
                  <a:srgbClr val="63360D"/>
                </a:solidFill>
              </a:rPr>
              <a:t>plants esp. cacti.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A newspaper columnist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a person who is keen on travelling or tourism in Laos and Vietnam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tourist agency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145-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Topic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amazing ability many creatures have to regenerate their severed body parts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Purpose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To inform the audience about …</a:t>
            </a:r>
            <a:r>
              <a:rPr lang="en-US" sz="2000" dirty="0" smtClean="0">
                <a:solidFill>
                  <a:srgbClr val="CE165C"/>
                </a:solidFill>
              </a:rPr>
              <a:t>(+topic)</a:t>
            </a:r>
            <a:endParaRPr lang="en-US" dirty="0" smtClean="0">
              <a:solidFill>
                <a:srgbClr val="CE165C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Audience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general public; esp. the nature lovers or the naturalists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145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Role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person who loves nature 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smtClean="0"/>
              <a:t>who is interested in nature or animal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biologist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Attitude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Positive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Tone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matter-of-fact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objective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surprising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amazing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146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Subject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mobile phones, the most irritating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annoying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upsetting things at work-place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Purpose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report the findings of an Australian survey to the readers that the mobile phones are the most annoying things at work-place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Audience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general public; esp. those who use mobile phones at work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Role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newspaper reporter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Attitude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Negative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disapprove of using mobile phones at work-place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Tone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concerned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objective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matter-of-fact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357718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147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Subject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drunk driving laws need to be enforced in Thailand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Purpose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inform the reader about … </a:t>
            </a:r>
            <a:r>
              <a:rPr lang="en-US" sz="2000" dirty="0" smtClean="0">
                <a:solidFill>
                  <a:srgbClr val="CE165C"/>
                </a:solidFill>
              </a:rPr>
              <a:t>(+ subject)</a:t>
            </a:r>
            <a:endParaRPr lang="en-US" dirty="0" smtClean="0">
              <a:solidFill>
                <a:srgbClr val="CE165C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CE165C"/>
                </a:solidFill>
              </a:rPr>
              <a:t>Audience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general people; esp. Thai authorities who are responsible for enforcing drunk-driving laws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Ping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252</TotalTime>
  <Words>284</Words>
  <Application>Microsoft Office PowerPoint</Application>
  <PresentationFormat>นำเสนอทางหน้าจอ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Nature Illustration 16x9</vt:lpstr>
      <vt:lpstr>Unit 4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Lenovo</dc:creator>
  <cp:lastModifiedBy>HomeUser</cp:lastModifiedBy>
  <cp:revision>57</cp:revision>
  <dcterms:created xsi:type="dcterms:W3CDTF">2013-04-05T11:18:41Z</dcterms:created>
  <dcterms:modified xsi:type="dcterms:W3CDTF">2013-04-28T08:08:01Z</dcterms:modified>
</cp:coreProperties>
</file>