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360D"/>
    <a:srgbClr val="CE1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82DF5C3-8E35-4A0A-BA47-5446770303E8}" type="datetimeFigureOut">
              <a:rPr lang="th-TH" smtClean="0"/>
              <a:pPr/>
              <a:t>12/05/56</a:t>
            </a:fld>
            <a:endParaRPr lang="th-TH"/>
          </a:p>
        </p:txBody>
      </p:sp>
      <p:sp>
        <p:nvSpPr>
          <p:cNvPr id="7" name="Footer Placeholder 6"/>
          <p:cNvSpPr>
            <a:spLocks noGrp="1"/>
          </p:cNvSpPr>
          <p:nvPr>
            <p:ph type="ftr" sz="quarter" idx="11"/>
          </p:nvPr>
        </p:nvSpPr>
        <p:spPr/>
        <p:txBody>
          <a:bodyPr/>
          <a:lstStyle/>
          <a:p>
            <a:endParaRPr lang="th-TH"/>
          </a:p>
        </p:txBody>
      </p:sp>
      <p:sp>
        <p:nvSpPr>
          <p:cNvPr id="8" name="Slide Number Placeholder 7"/>
          <p:cNvSpPr>
            <a:spLocks noGrp="1"/>
          </p:cNvSpPr>
          <p:nvPr>
            <p:ph type="sldNum" sz="quarter" idx="12"/>
          </p:nvPr>
        </p:nvSpPr>
        <p:spPr/>
        <p:txBody>
          <a:bodyPr/>
          <a:lstStyle/>
          <a:p>
            <a:fld id="{D104C56D-A8E1-4C9D-997A-8253A20B91EF}" type="slidenum">
              <a:rPr lang="th-TH" smtClean="0"/>
              <a:pPr/>
              <a:t>‹#›</a:t>
            </a:fld>
            <a:endParaRPr lang="th-TH"/>
          </a:p>
        </p:txBody>
      </p:sp>
      <p:grpSp>
        <p:nvGrpSpPr>
          <p:cNvPr id="2"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3"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4" name="Group 111"/>
          <p:cNvGrpSpPr/>
          <p:nvPr/>
        </p:nvGrpSpPr>
        <p:grpSpPr>
          <a:xfrm>
            <a:off x="3991867" y="34361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6799661" y="2048894"/>
            <a:ext cx="17145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627460" y="914400"/>
            <a:ext cx="462915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633799" y="3555524"/>
            <a:ext cx="288036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056708" y="6019801"/>
            <a:ext cx="1047195" cy="228600"/>
          </a:xfrm>
        </p:spPr>
        <p:txBody>
          <a:bodyPr/>
          <a:lstStyle/>
          <a:p>
            <a:fld id="{E82DF5C3-8E35-4A0A-BA47-5446770303E8}" type="datetimeFigureOut">
              <a:rPr lang="th-TH" smtClean="0"/>
              <a:pPr/>
              <a:t>12/05/56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D104C56D-A8E1-4C9D-997A-8253A20B91EF}" type="slidenum">
              <a:rPr lang="th-TH" smtClean="0"/>
              <a:pPr/>
              <a:t>‹#›</a:t>
            </a:fld>
            <a:endParaRPr lang="th-TH"/>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5619668" y="1330347"/>
            <a:ext cx="288036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DF5C3-8E35-4A0A-BA47-5446770303E8}" type="datetimeFigureOut">
              <a:rPr lang="th-TH" smtClean="0"/>
              <a:pPr/>
              <a:t>12/05/56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2DF5C3-8E35-4A0A-BA47-5446770303E8}" type="datetimeFigureOut">
              <a:rPr lang="th-TH" smtClean="0"/>
              <a:pPr/>
              <a:t>12/05/56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2DF5C3-8E35-4A0A-BA47-5446770303E8}" type="datetimeFigureOut">
              <a:rPr lang="th-TH" smtClean="0"/>
              <a:pPr/>
              <a:t>12/05/56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2DF5C3-8E35-4A0A-BA47-5446770303E8}" type="datetimeFigureOut">
              <a:rPr lang="th-TH" smtClean="0"/>
              <a:pPr/>
              <a:t>12/05/56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8909" y="1825625"/>
            <a:ext cx="371594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825625"/>
            <a:ext cx="371356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82DF5C3-8E35-4A0A-BA47-5446770303E8}" type="datetimeFigureOut">
              <a:rPr lang="th-TH" smtClean="0"/>
              <a:pPr/>
              <a:t>12/05/56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2386"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82DF5C3-8E35-4A0A-BA47-5446770303E8}" type="datetimeFigureOut">
              <a:rPr lang="th-TH" smtClean="0"/>
              <a:pPr/>
              <a:t>12/05/56</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82DF5C3-8E35-4A0A-BA47-5446770303E8}" type="datetimeFigureOut">
              <a:rPr lang="th-TH" smtClean="0"/>
              <a:pPr/>
              <a:t>12/05/56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DF5C3-8E35-4A0A-BA47-5446770303E8}" type="datetimeFigureOut">
              <a:rPr lang="th-TH" smtClean="0"/>
              <a:pPr/>
              <a:t>12/05/56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82DF5C3-8E35-4A0A-BA47-5446770303E8}" type="datetimeFigureOut">
              <a:rPr lang="th-TH" smtClean="0"/>
              <a:pPr/>
              <a:t>12/05/56</a:t>
            </a:fld>
            <a:endParaRPr lang="th-TH"/>
          </a:p>
        </p:txBody>
      </p:sp>
      <p:sp>
        <p:nvSpPr>
          <p:cNvPr id="7" name="Footer Placeholder 6"/>
          <p:cNvSpPr>
            <a:spLocks noGrp="1"/>
          </p:cNvSpPr>
          <p:nvPr>
            <p:ph type="ftr" sz="quarter" idx="11"/>
          </p:nvPr>
        </p:nvSpPr>
        <p:spPr/>
        <p:txBody>
          <a:bodyPr/>
          <a:lstStyle/>
          <a:p>
            <a:endParaRPr lang="th-TH"/>
          </a:p>
        </p:txBody>
      </p:sp>
      <p:sp>
        <p:nvSpPr>
          <p:cNvPr id="8" name="Slide Number Placeholder 7"/>
          <p:cNvSpPr>
            <a:spLocks noGrp="1"/>
          </p:cNvSpPr>
          <p:nvPr>
            <p:ph type="sldNum" sz="quarter" idx="12"/>
          </p:nvPr>
        </p:nvSpPr>
        <p:spPr/>
        <p:txBody>
          <a:bodyPr/>
          <a:lstStyle/>
          <a:p>
            <a:fld id="{D104C56D-A8E1-4C9D-997A-8253A20B91EF}" type="slidenum">
              <a:rPr lang="th-TH" smtClean="0"/>
              <a:pPr/>
              <a:t>‹#›</a:t>
            </a:fld>
            <a:endParaRPr lang="th-TH"/>
          </a:p>
        </p:txBody>
      </p:sp>
      <p:grpSp>
        <p:nvGrpSpPr>
          <p:cNvPr id="2" name="Group 8"/>
          <p:cNvGrpSpPr/>
          <p:nvPr/>
        </p:nvGrpSpPr>
        <p:grpSpPr>
          <a:xfrm>
            <a:off x="430824" y="724620"/>
            <a:ext cx="3989234"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3" name="Group 21"/>
          <p:cNvGrpSpPr/>
          <p:nvPr/>
        </p:nvGrpSpPr>
        <p:grpSpPr>
          <a:xfrm>
            <a:off x="4713841" y="724620"/>
            <a:ext cx="3989234"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789317"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5057181"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82DF5C3-8E35-4A0A-BA47-5446770303E8}" type="datetimeFigureOut">
              <a:rPr lang="th-TH" smtClean="0"/>
              <a:pPr/>
              <a:t>12/05/56</a:t>
            </a:fld>
            <a:endParaRPr lang="th-TH"/>
          </a:p>
        </p:txBody>
      </p:sp>
      <p:sp>
        <p:nvSpPr>
          <p:cNvPr id="7" name="Footer Placeholder 6"/>
          <p:cNvSpPr>
            <a:spLocks noGrp="1"/>
          </p:cNvSpPr>
          <p:nvPr>
            <p:ph type="ftr" sz="quarter" idx="11"/>
          </p:nvPr>
        </p:nvSpPr>
        <p:spPr/>
        <p:txBody>
          <a:bodyPr/>
          <a:lstStyle/>
          <a:p>
            <a:endParaRPr lang="th-TH"/>
          </a:p>
        </p:txBody>
      </p:sp>
      <p:sp>
        <p:nvSpPr>
          <p:cNvPr id="8" name="Slide Number Placeholder 7"/>
          <p:cNvSpPr>
            <a:spLocks noGrp="1"/>
          </p:cNvSpPr>
          <p:nvPr>
            <p:ph type="sldNum" sz="quarter" idx="12"/>
          </p:nvPr>
        </p:nvSpPr>
        <p:spPr/>
        <p:txBody>
          <a:bodyPr/>
          <a:lstStyle/>
          <a:p>
            <a:fld id="{D104C56D-A8E1-4C9D-997A-8253A20B91EF}" type="slidenum">
              <a:rPr lang="th-TH" smtClean="0"/>
              <a:pPr/>
              <a:t>‹#›</a:t>
            </a:fld>
            <a:endParaRPr lang="th-TH"/>
          </a:p>
        </p:txBody>
      </p:sp>
      <p:grpSp>
        <p:nvGrpSpPr>
          <p:cNvPr id="2" name="Group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3" name="Group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4" name="Group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3449914" y="533400"/>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625928" y="1013590"/>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6281554" y="1013591"/>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711653"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3530406" y="4582378"/>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6367279"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1000">
                <a:solidFill>
                  <a:schemeClr val="tx1"/>
                </a:solidFill>
              </a:defRPr>
            </a:lvl1pPr>
          </a:lstStyle>
          <a:p>
            <a:fld id="{E82DF5C3-8E35-4A0A-BA47-5446770303E8}" type="datetimeFigureOut">
              <a:rPr lang="th-TH" smtClean="0"/>
              <a:pPr/>
              <a:t>12/05/56</a:t>
            </a:fld>
            <a:endParaRPr lang="th-TH"/>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1000">
                <a:solidFill>
                  <a:schemeClr val="tx1"/>
                </a:solidFill>
              </a:defRPr>
            </a:lvl1pPr>
          </a:lstStyle>
          <a:p>
            <a:endParaRPr lang="th-TH"/>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1000">
                <a:solidFill>
                  <a:schemeClr val="tx1"/>
                </a:solidFill>
              </a:defRPr>
            </a:lvl1pPr>
          </a:lstStyle>
          <a:p>
            <a:fld id="{D104C56D-A8E1-4C9D-997A-8253A20B91EF}" type="slidenum">
              <a:rPr lang="th-TH" smtClean="0"/>
              <a:pPr/>
              <a:t>‹#›</a:t>
            </a:fld>
            <a:endParaRPr lang="th-TH"/>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6</a:t>
            </a:r>
            <a:endParaRPr lang="th-TH"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142984"/>
            <a:ext cx="8715404" cy="4500594"/>
          </a:xfrm>
        </p:spPr>
        <p:txBody>
          <a:bodyPr/>
          <a:lstStyle/>
          <a:p>
            <a:pPr marL="514350" indent="-514350">
              <a:buNone/>
            </a:pPr>
            <a:endParaRPr lang="en-US" dirty="0" smtClean="0"/>
          </a:p>
          <a:p>
            <a:pPr marL="514350" indent="-514350">
              <a:buNone/>
            </a:pPr>
            <a:r>
              <a:rPr lang="en-US" dirty="0" smtClean="0"/>
              <a:t>	</a:t>
            </a:r>
            <a:r>
              <a:rPr lang="en-US" smtClean="0"/>
              <a:t>The purposes </a:t>
            </a:r>
            <a:r>
              <a:rPr lang="en-US" dirty="0" smtClean="0"/>
              <a:t>of the </a:t>
            </a:r>
            <a:r>
              <a:rPr lang="en-US" smtClean="0"/>
              <a:t>research are </a:t>
            </a:r>
            <a:r>
              <a:rPr lang="en-US" dirty="0" smtClean="0"/>
              <a:t>to study </a:t>
            </a:r>
            <a:r>
              <a:rPr lang="en-US" dirty="0" smtClean="0">
                <a:solidFill>
                  <a:schemeClr val="accent6"/>
                </a:solidFill>
              </a:rPr>
              <a:t>1.)________ </a:t>
            </a:r>
            <a:r>
              <a:rPr lang="en-US" dirty="0" smtClean="0"/>
              <a:t>and to investigate </a:t>
            </a:r>
            <a:r>
              <a:rPr lang="en-US" dirty="0" smtClean="0">
                <a:solidFill>
                  <a:schemeClr val="accent6"/>
                </a:solidFill>
              </a:rPr>
              <a:t>2.) ___________ </a:t>
            </a:r>
            <a:r>
              <a:rPr lang="en-US" dirty="0" smtClean="0"/>
              <a:t>. The subjects consist of 120 women from </a:t>
            </a:r>
            <a:r>
              <a:rPr lang="en-US" dirty="0" smtClean="0">
                <a:solidFill>
                  <a:schemeClr val="accent6"/>
                </a:solidFill>
              </a:rPr>
              <a:t>A)__________ </a:t>
            </a:r>
            <a:r>
              <a:rPr lang="en-US" dirty="0" smtClean="0"/>
              <a:t>and the data is obtained by questionnaires. The findings of the research study show the attitude of working woman towards marriage which are as follows. </a:t>
            </a:r>
            <a:r>
              <a:rPr lang="en-US" dirty="0" smtClean="0">
                <a:solidFill>
                  <a:schemeClr val="accent5"/>
                </a:solidFill>
              </a:rPr>
              <a:t>First, </a:t>
            </a:r>
            <a:r>
              <a:rPr lang="en-US" dirty="0" smtClean="0"/>
              <a:t>they want to </a:t>
            </a:r>
            <a:r>
              <a:rPr lang="en-US" dirty="0" smtClean="0">
                <a:solidFill>
                  <a:schemeClr val="accent6"/>
                </a:solidFill>
              </a:rPr>
              <a:t>A) _________</a:t>
            </a:r>
            <a:r>
              <a:rPr lang="en-US" dirty="0" smtClean="0"/>
              <a:t>. </a:t>
            </a:r>
            <a:r>
              <a:rPr lang="en-US" dirty="0" smtClean="0">
                <a:solidFill>
                  <a:schemeClr val="accent5"/>
                </a:solidFill>
              </a:rPr>
              <a:t>Second</a:t>
            </a:r>
            <a:r>
              <a:rPr lang="en-US" dirty="0" smtClean="0"/>
              <a:t>, they do not see </a:t>
            </a:r>
            <a:r>
              <a:rPr lang="en-US" dirty="0" smtClean="0">
                <a:solidFill>
                  <a:schemeClr val="accent6"/>
                </a:solidFill>
              </a:rPr>
              <a:t>B)________</a:t>
            </a:r>
            <a:r>
              <a:rPr lang="en-US" dirty="0" smtClean="0"/>
              <a:t>. Moreover, those who successfully achieved </a:t>
            </a:r>
            <a:r>
              <a:rPr lang="en-US" dirty="0" smtClean="0">
                <a:solidFill>
                  <a:schemeClr val="accent6"/>
                </a:solidFill>
              </a:rPr>
              <a:t>C)________ </a:t>
            </a:r>
            <a:r>
              <a:rPr lang="en-US" dirty="0" smtClean="0"/>
              <a:t>are unable to find </a:t>
            </a:r>
            <a:r>
              <a:rPr lang="en-US" dirty="0" smtClean="0">
                <a:solidFill>
                  <a:schemeClr val="accent6"/>
                </a:solidFill>
              </a:rPr>
              <a:t>_________</a:t>
            </a:r>
            <a:r>
              <a:rPr lang="en-US" dirty="0" smtClean="0"/>
              <a:t>. </a:t>
            </a:r>
            <a:r>
              <a:rPr lang="en-US" dirty="0" smtClean="0">
                <a:solidFill>
                  <a:schemeClr val="accent5"/>
                </a:solidFill>
              </a:rPr>
              <a:t>In addition</a:t>
            </a:r>
            <a:r>
              <a:rPr lang="en-US" dirty="0" smtClean="0"/>
              <a:t>, they see </a:t>
            </a:r>
            <a:r>
              <a:rPr lang="en-US" dirty="0" smtClean="0">
                <a:solidFill>
                  <a:schemeClr val="accent6"/>
                </a:solidFill>
              </a:rPr>
              <a:t>D)________</a:t>
            </a:r>
            <a:r>
              <a:rPr lang="en-US" dirty="0" smtClean="0"/>
              <a:t>. </a:t>
            </a:r>
            <a:r>
              <a:rPr lang="en-US" dirty="0" smtClean="0">
                <a:solidFill>
                  <a:schemeClr val="accent5"/>
                </a:solidFill>
              </a:rPr>
              <a:t>However</a:t>
            </a:r>
            <a:r>
              <a:rPr lang="en-US" dirty="0" smtClean="0"/>
              <a:t>, it is recommended that to gain more valid result, the study should be done </a:t>
            </a:r>
            <a:r>
              <a:rPr lang="en-US" dirty="0" smtClean="0">
                <a:solidFill>
                  <a:schemeClr val="accent6"/>
                </a:solidFill>
              </a:rPr>
              <a:t>________</a:t>
            </a:r>
            <a:r>
              <a:rPr lang="en-US" dirty="0" smtClean="0"/>
              <a:t> subject groups. </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214554"/>
            <a:ext cx="8715404" cy="2928958"/>
          </a:xfrm>
        </p:spPr>
        <p:txBody>
          <a:bodyPr/>
          <a:lstStyle/>
          <a:p>
            <a:pPr marL="514350" indent="-514350">
              <a:buNone/>
            </a:pPr>
            <a:r>
              <a:rPr lang="en-US" dirty="0" smtClean="0"/>
              <a:t>	This study aimed to indentify </a:t>
            </a:r>
            <a:r>
              <a:rPr lang="en-US" dirty="0" smtClean="0">
                <a:solidFill>
                  <a:schemeClr val="accent3"/>
                </a:solidFill>
              </a:rPr>
              <a:t>A)_______ </a:t>
            </a:r>
            <a:r>
              <a:rPr lang="en-US" dirty="0" smtClean="0"/>
              <a:t>, to study </a:t>
            </a:r>
            <a:r>
              <a:rPr lang="en-US" dirty="0" smtClean="0">
                <a:solidFill>
                  <a:schemeClr val="accent3"/>
                </a:solidFill>
              </a:rPr>
              <a:t>2)________ </a:t>
            </a:r>
            <a:r>
              <a:rPr lang="en-US" dirty="0" smtClean="0"/>
              <a:t>as well as to examine </a:t>
            </a:r>
            <a:r>
              <a:rPr lang="en-US" dirty="0" smtClean="0">
                <a:solidFill>
                  <a:schemeClr val="accent3"/>
                </a:solidFill>
              </a:rPr>
              <a:t>C)_______.</a:t>
            </a:r>
            <a:r>
              <a:rPr lang="en-US" dirty="0" smtClean="0"/>
              <a:t> One hundred cohabiting students at xxx were selected by sampling, and 30 students were interviewed. A set of questionnaires and a set of open-ended question for interview were used in data collection. The statistical techniques that  were employed in data analysis were percentage, means and standard deviation.</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643050"/>
            <a:ext cx="8715404" cy="4500594"/>
          </a:xfrm>
        </p:spPr>
        <p:txBody>
          <a:bodyPr/>
          <a:lstStyle/>
          <a:p>
            <a:pPr marL="514350" indent="-514350">
              <a:buNone/>
            </a:pPr>
            <a:r>
              <a:rPr lang="en-US" dirty="0" smtClean="0"/>
              <a:t>	The results of the study showed that love and affection was the main cause for some students to cohabit while some others stated that  they cohabited because of  loneliness and isolation in a new environment, educational support, economic reasons and imitating peers or models. For their future plans after graduation, more than half of them were not certain whether to further or to end the relationship with their partners; almost half of them planned to marry their partners, and a few would end their cohabiting.</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Ping">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TS103431377</Template>
  <TotalTime>241</TotalTime>
  <Words>2</Words>
  <Application>Microsoft Office PowerPoint</Application>
  <PresentationFormat>On-screen Show (4:3)</PresentationFormat>
  <Paragraphs>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Nature Illustration 16x9</vt:lpstr>
      <vt:lpstr>Unit 6</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Lenovo</dc:creator>
  <cp:lastModifiedBy>user</cp:lastModifiedBy>
  <cp:revision>62</cp:revision>
  <dcterms:created xsi:type="dcterms:W3CDTF">2013-04-05T11:18:41Z</dcterms:created>
  <dcterms:modified xsi:type="dcterms:W3CDTF">2013-05-12T02:43:41Z</dcterms:modified>
</cp:coreProperties>
</file>